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theme/themeOverride17.xml" ContentType="application/vnd.openxmlformats-officedocument.themeOverride+xml"/>
  <Override PartName="/ppt/slideLayouts/slideLayout27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19.xml" ContentType="application/vnd.openxmlformats-officedocument.presentationml.slide+xml"/>
  <Default Extension="png" ContentType="image/png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Override6.xml" ContentType="application/vnd.openxmlformats-officedocument.themeOverride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Override14.xml" ContentType="application/vnd.openxmlformats-officedocument.themeOverride+xml"/>
  <Override PartName="/ppt/notesSlides/notesSlide4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diagrams/colors1.xml" ContentType="application/vnd.openxmlformats-officedocument.drawingml.diagramColor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theme/themeOverride19.xml" ContentType="application/vnd.openxmlformats-officedocument.themeOverride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3.xml" ContentType="application/vnd.openxmlformats-officedocument.them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Override8.xml" ContentType="application/vnd.openxmlformats-officedocument.themeOverride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Override11.xml" ContentType="application/vnd.openxmlformats-officedocument.themeOverride+xml"/>
  <Override PartName="/ppt/notesSlides/notesSlide1.xml" ContentType="application/vnd.openxmlformats-officedocument.presentationml.notes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theme/themeOverride16.xml" ContentType="application/vnd.openxmlformats-officedocument.themeOverride+xml"/>
  <Override PartName="/ppt/slideLayouts/slideLayout26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diagrams/data1.xml" ContentType="application/vnd.openxmlformats-officedocument.drawingml.diagramData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Override5.xml" ContentType="application/vnd.openxmlformats-officedocument.themeOverride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notesSlides/notesSlide23.xml" ContentType="application/vnd.openxmlformats-officedocument.presentationml.notesSlide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25.xml" ContentType="application/vnd.openxmlformats-officedocument.theme+xml"/>
  <Override PartName="/ppt/notesSlides/notesSlide12.xml" ContentType="application/vnd.openxmlformats-officedocument.presentationml.notesSlide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Override13.xml" ContentType="application/vnd.openxmlformats-officedocument.themeOverride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heme/themeOverride18.xml" ContentType="application/vnd.openxmlformats-officedocument.themeOverr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2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Override7.xml" ContentType="application/vnd.openxmlformats-officedocument.themeOverride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Override10.xml" ContentType="application/vnd.openxmlformats-officedocument.themeOverride+xml"/>
  <Override PartName="/ppt/slideLayouts/slideLayout28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theme/themeOverride15.xml" ContentType="application/vnd.openxmlformats-officedocument.themeOverride+xml"/>
  <Override PartName="/ppt/slideLayouts/slideLayout27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diagrams/quickStyle1.xml" ContentType="application/vnd.openxmlformats-officedocument.drawingml.diagramStyl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notesSlides/notesSlide11.xml" ContentType="application/vnd.openxmlformats-officedocument.presentationml.notesSlid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Override9.xml" ContentType="application/vnd.openxmlformats-officedocument.themeOverride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Override12.xml" ContentType="application/vnd.openxmlformats-officedocument.themeOverride+xml"/>
  <Override PartName="/ppt/notesSlides/notesSlide2.xml" ContentType="application/vnd.openxmlformats-officedocument.presentationml.notes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notesSlides/notesSlide27.xml" ContentType="application/vnd.openxmlformats-officedocument.presentationml.notes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61.xml" ContentType="application/vnd.openxmlformats-officedocument.presentationml.slideLayout+xml"/>
  <Override PartName="/ppt/theme/theme21.xml" ContentType="application/vnd.openxmlformats-officedocument.theme+xml"/>
  <Override PartName="/ppt/diagrams/layout1.xml" ContentType="application/vnd.openxmlformats-officedocument.drawingml.diagram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  <p:sldMasterId id="2147483710" r:id="rId4"/>
    <p:sldMasterId id="2147483724" r:id="rId5"/>
    <p:sldMasterId id="2147483738" r:id="rId6"/>
    <p:sldMasterId id="2147483750" r:id="rId7"/>
    <p:sldMasterId id="2147483764" r:id="rId8"/>
    <p:sldMasterId id="2147483778" r:id="rId9"/>
    <p:sldMasterId id="2147483792" r:id="rId10"/>
    <p:sldMasterId id="2147483806" r:id="rId11"/>
    <p:sldMasterId id="2147483820" r:id="rId12"/>
    <p:sldMasterId id="2147483834" r:id="rId13"/>
    <p:sldMasterId id="2147483848" r:id="rId14"/>
    <p:sldMasterId id="2147483862" r:id="rId15"/>
    <p:sldMasterId id="2147483876" r:id="rId16"/>
    <p:sldMasterId id="2147483890" r:id="rId17"/>
    <p:sldMasterId id="2147483904" r:id="rId18"/>
    <p:sldMasterId id="2147483918" r:id="rId19"/>
    <p:sldMasterId id="2147483932" r:id="rId20"/>
    <p:sldMasterId id="2147483946" r:id="rId21"/>
    <p:sldMasterId id="2147483960" r:id="rId22"/>
    <p:sldMasterId id="2147483974" r:id="rId23"/>
  </p:sldMasterIdLst>
  <p:notesMasterIdLst>
    <p:notesMasterId r:id="rId54"/>
  </p:notesMasterIdLst>
  <p:handoutMasterIdLst>
    <p:handoutMasterId r:id="rId55"/>
  </p:handoutMasterIdLst>
  <p:sldIdLst>
    <p:sldId id="314" r:id="rId24"/>
    <p:sldId id="263" r:id="rId25"/>
    <p:sldId id="258" r:id="rId26"/>
    <p:sldId id="259" r:id="rId27"/>
    <p:sldId id="316" r:id="rId28"/>
    <p:sldId id="264" r:id="rId29"/>
    <p:sldId id="294" r:id="rId30"/>
    <p:sldId id="295" r:id="rId31"/>
    <p:sldId id="298" r:id="rId32"/>
    <p:sldId id="299" r:id="rId33"/>
    <p:sldId id="302" r:id="rId34"/>
    <p:sldId id="303" r:id="rId35"/>
    <p:sldId id="304" r:id="rId36"/>
    <p:sldId id="305" r:id="rId37"/>
    <p:sldId id="277" r:id="rId38"/>
    <p:sldId id="278" r:id="rId39"/>
    <p:sldId id="279" r:id="rId40"/>
    <p:sldId id="317" r:id="rId41"/>
    <p:sldId id="306" r:id="rId42"/>
    <p:sldId id="280" r:id="rId43"/>
    <p:sldId id="281" r:id="rId44"/>
    <p:sldId id="282" r:id="rId45"/>
    <p:sldId id="283" r:id="rId46"/>
    <p:sldId id="307" r:id="rId47"/>
    <p:sldId id="308" r:id="rId48"/>
    <p:sldId id="312" r:id="rId49"/>
    <p:sldId id="310" r:id="rId50"/>
    <p:sldId id="313" r:id="rId51"/>
    <p:sldId id="292" r:id="rId52"/>
    <p:sldId id="293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86" d="100"/>
          <a:sy n="86" d="100"/>
        </p:scale>
        <p:origin x="-684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50" Type="http://schemas.openxmlformats.org/officeDocument/2006/relationships/slide" Target="slides/slide27.xml"/><Relationship Id="rId55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6.xml"/><Relationship Id="rId41" Type="http://schemas.openxmlformats.org/officeDocument/2006/relationships/slide" Target="slides/slide1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schemas.openxmlformats.org/officeDocument/2006/relationships/slide" Target="slides/slide30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slide" Target="slides/slide2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8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009735-FE63-44EF-8527-A9705265F8A5}" type="doc">
      <dgm:prSet loTypeId="urn:microsoft.com/office/officeart/2005/8/layout/vList6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19319E9-42FF-44F5-8881-2D8A9A61EAA7}">
      <dgm:prSet phldrT="[Текст]" custT="1"/>
      <dgm:spPr>
        <a:xfrm rot="5400000">
          <a:off x="-160240" y="322612"/>
          <a:ext cx="1068271" cy="747790"/>
        </a:xfrm>
        <a:solidFill>
          <a:srgbClr val="FF0000"/>
        </a:solidFill>
      </dgm:spPr>
      <dgm:t>
        <a:bodyPr/>
        <a:lstStyle/>
        <a:p>
          <a:r>
            <a:rPr lang="ru-RU" sz="1600" b="1" i="0" smtClean="0">
              <a:solidFill>
                <a:schemeClr val="tx1"/>
              </a:solidFill>
              <a:latin typeface="Bookman Old Style" pitchFamily="18" charset="0"/>
              <a:ea typeface="+mn-ea"/>
              <a:cs typeface="+mn-cs"/>
            </a:rPr>
            <a:t>Шаг 1</a:t>
          </a:r>
          <a:endParaRPr lang="ru-RU" sz="1600" b="1" i="0" dirty="0">
            <a:solidFill>
              <a:schemeClr val="tx1"/>
            </a:solidFill>
            <a:latin typeface="Bookman Old Style" pitchFamily="18" charset="0"/>
            <a:ea typeface="+mn-ea"/>
            <a:cs typeface="+mn-cs"/>
          </a:endParaRPr>
        </a:p>
      </dgm:t>
    </dgm:pt>
    <dgm:pt modelId="{7B61EF96-6EBC-4E19-97AF-AA59A1A66A3C}" type="parTrans" cxnId="{9472BA0D-8BE2-4C18-84FA-6BD53AFCA411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D6490954-71EC-4C9A-9400-7EFCF8094022}" type="sibTrans" cxnId="{9472BA0D-8BE2-4C18-84FA-6BD53AFCA411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B4E912A7-EBDE-4366-83E0-C9E5EFB84564}">
      <dgm:prSet phldrT="[Текст]" custT="1"/>
      <dgm:spPr>
        <a:xfrm rot="5400000">
          <a:off x="3935678" y="-3084050"/>
          <a:ext cx="991917" cy="7182404"/>
        </a:xfrm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 anchor="ctr"/>
        <a:lstStyle/>
        <a:p>
          <a:pPr algn="just"/>
          <a:r>
            <a:rPr lang="ru-RU" sz="1800" dirty="0" smtClean="0">
              <a:latin typeface="Bookman Old Style" pitchFamily="18" charset="0"/>
              <a:ea typeface="+mn-ea"/>
              <a:cs typeface="+mn-cs"/>
            </a:rPr>
            <a:t>Понимание стандарта. Работа с текстом (виды деятельности, возраст, новые результаты, ООП). </a:t>
          </a:r>
          <a:endParaRPr lang="ru-RU" sz="1800" dirty="0">
            <a:latin typeface="Bookman Old Style" pitchFamily="18" charset="0"/>
            <a:ea typeface="+mn-ea"/>
            <a:cs typeface="+mn-cs"/>
          </a:endParaRPr>
        </a:p>
      </dgm:t>
    </dgm:pt>
    <dgm:pt modelId="{E0782C96-1E60-4B69-9738-CD213D31B33A}" type="parTrans" cxnId="{9ABA542D-F859-4820-9E41-0A06DB96B741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40D566D1-B310-4A3A-8FB7-1696B169F2B8}" type="sibTrans" cxnId="{9ABA542D-F859-4820-9E41-0A06DB96B741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34E07302-1F21-40A0-9856-C75C7B6D1C9B}">
      <dgm:prSet phldrT="[Текст]" custT="1"/>
      <dgm:spPr>
        <a:xfrm rot="5400000">
          <a:off x="-160240" y="1521569"/>
          <a:ext cx="1068271" cy="747790"/>
        </a:xfrm>
        <a:solidFill>
          <a:srgbClr val="FFC000"/>
        </a:solidFill>
      </dgm:spPr>
      <dgm:t>
        <a:bodyPr/>
        <a:lstStyle/>
        <a:p>
          <a:r>
            <a:rPr lang="ru-RU" sz="1600" b="1" i="0" smtClean="0">
              <a:solidFill>
                <a:schemeClr val="tx1"/>
              </a:solidFill>
              <a:latin typeface="Bookman Old Style" pitchFamily="18" charset="0"/>
              <a:ea typeface="+mn-ea"/>
              <a:cs typeface="+mn-cs"/>
            </a:rPr>
            <a:t>Шаг 2</a:t>
          </a:r>
          <a:endParaRPr lang="ru-RU" sz="1600" b="1" i="0" dirty="0">
            <a:solidFill>
              <a:schemeClr val="tx1"/>
            </a:solidFill>
            <a:latin typeface="Bookman Old Style" pitchFamily="18" charset="0"/>
            <a:ea typeface="+mn-ea"/>
            <a:cs typeface="+mn-cs"/>
          </a:endParaRPr>
        </a:p>
      </dgm:t>
    </dgm:pt>
    <dgm:pt modelId="{1A9DF4CA-47AD-43BD-95E5-62DD03048FD9}" type="parTrans" cxnId="{9BB2CBB0-66AE-4D5D-A37A-5AAFA48CEBEC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E188C407-3F7C-4666-9059-005464FF9485}" type="sibTrans" cxnId="{9BB2CBB0-66AE-4D5D-A37A-5AAFA48CEBEC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F4DF665B-D281-4D1F-B65C-0A6E88888836}">
      <dgm:prSet phldrT="[Текст]" custT="1"/>
      <dgm:spPr>
        <a:xfrm rot="5400000">
          <a:off x="3867867" y="-1988913"/>
          <a:ext cx="1165455" cy="7405609"/>
        </a:xfr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 anchor="ctr"/>
        <a:lstStyle/>
        <a:p>
          <a:pPr algn="just"/>
          <a:r>
            <a:rPr lang="ru-RU" sz="1800" dirty="0" smtClean="0">
              <a:latin typeface="Bookman Old Style" pitchFamily="18" charset="0"/>
              <a:ea typeface="+mn-ea"/>
              <a:cs typeface="+mn-cs"/>
            </a:rPr>
            <a:t>Возраст. Какая возрастная градация? Какая деятельность?  Каким должен быть взрослый? Каким должен быть урок? Каким должно быть образовательное пространство?</a:t>
          </a:r>
          <a:endParaRPr lang="ru-RU" sz="1800" dirty="0">
            <a:latin typeface="Bookman Old Style" pitchFamily="18" charset="0"/>
            <a:ea typeface="+mn-ea"/>
            <a:cs typeface="+mn-cs"/>
          </a:endParaRPr>
        </a:p>
      </dgm:t>
    </dgm:pt>
    <dgm:pt modelId="{2693C7B6-9DB1-4784-B8B6-22D4A15A2263}" type="parTrans" cxnId="{9C15ED0D-004C-4553-A95A-905C5A07A248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E0A4FCEC-DB32-4254-AF22-40B27F4E1A5C}" type="sibTrans" cxnId="{9C15ED0D-004C-4553-A95A-905C5A07A248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9E18304B-B894-4875-BA11-F6D21D4CDFE8}">
      <dgm:prSet phldrT="[Текст]" custT="1"/>
      <dgm:spPr>
        <a:xfrm rot="5400000">
          <a:off x="-160240" y="2482444"/>
          <a:ext cx="1068271" cy="747790"/>
        </a:xfrm>
        <a:solidFill>
          <a:srgbClr val="FFFF00"/>
        </a:solidFill>
      </dgm:spPr>
      <dgm:t>
        <a:bodyPr/>
        <a:lstStyle/>
        <a:p>
          <a:r>
            <a:rPr lang="ru-RU" sz="1600" b="1" i="0" smtClean="0">
              <a:solidFill>
                <a:schemeClr val="tx1"/>
              </a:solidFill>
              <a:latin typeface="Bookman Old Style" pitchFamily="18" charset="0"/>
              <a:ea typeface="+mn-ea"/>
              <a:cs typeface="+mn-cs"/>
            </a:rPr>
            <a:t>Шаг 3</a:t>
          </a:r>
          <a:endParaRPr lang="ru-RU" sz="1600" b="1" i="0" dirty="0">
            <a:solidFill>
              <a:schemeClr val="tx1"/>
            </a:solidFill>
            <a:latin typeface="Bookman Old Style" pitchFamily="18" charset="0"/>
            <a:ea typeface="+mn-ea"/>
            <a:cs typeface="+mn-cs"/>
          </a:endParaRPr>
        </a:p>
      </dgm:t>
    </dgm:pt>
    <dgm:pt modelId="{3FC10697-D351-4F29-9A59-2671B23A9828}" type="parTrans" cxnId="{3018D59A-7DEB-44AF-BCCA-0ECE1E0B0411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94F2979A-DE00-43A6-A6DD-FB5F0643503F}" type="sibTrans" cxnId="{3018D59A-7DEB-44AF-BCCA-0ECE1E0B0411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0D8DC4D5-87C7-40DB-8BEA-E1CB33048D25}">
      <dgm:prSet phldrT="[Текст]" custT="1"/>
      <dgm:spPr>
        <a:xfrm rot="5400000">
          <a:off x="4123772" y="-824404"/>
          <a:ext cx="694376" cy="7261052"/>
        </a:xfrm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 anchor="ctr"/>
        <a:lstStyle/>
        <a:p>
          <a:pPr algn="just"/>
          <a:r>
            <a:rPr lang="ru-RU" sz="1800" smtClean="0">
              <a:latin typeface="Bookman Old Style" pitchFamily="18" charset="0"/>
              <a:ea typeface="+mn-ea"/>
              <a:cs typeface="+mn-cs"/>
            </a:rPr>
            <a:t>Результаты и их динамика в соответствии с возрастом</a:t>
          </a:r>
          <a:endParaRPr lang="ru-RU" sz="1800" dirty="0">
            <a:latin typeface="Bookman Old Style" pitchFamily="18" charset="0"/>
            <a:ea typeface="+mn-ea"/>
            <a:cs typeface="+mn-cs"/>
          </a:endParaRPr>
        </a:p>
      </dgm:t>
    </dgm:pt>
    <dgm:pt modelId="{FD3908E7-3CEB-4E0E-981D-22E1491DA02C}" type="parTrans" cxnId="{761A3F44-944C-4535-9957-AA47D7B2B19C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B25A6D90-A7BA-4543-8CED-D44422266DC3}" type="sibTrans" cxnId="{761A3F44-944C-4535-9957-AA47D7B2B19C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0D2DFCD6-51CB-49AD-A0A0-D4BA8666D393}">
      <dgm:prSet custT="1"/>
      <dgm:spPr>
        <a:xfrm rot="5400000">
          <a:off x="-160240" y="4404193"/>
          <a:ext cx="1068271" cy="747790"/>
        </a:xfrm>
        <a:solidFill>
          <a:srgbClr val="0070C0"/>
        </a:solidFill>
      </dgm:spPr>
      <dgm:t>
        <a:bodyPr/>
        <a:lstStyle/>
        <a:p>
          <a:r>
            <a:rPr lang="ru-RU" sz="1600" b="1" i="0" dirty="0" smtClean="0">
              <a:solidFill>
                <a:schemeClr val="tx1"/>
              </a:solidFill>
              <a:latin typeface="Bookman Old Style" pitchFamily="18" charset="0"/>
              <a:ea typeface="+mn-ea"/>
              <a:cs typeface="+mn-cs"/>
            </a:rPr>
            <a:t>Шаг 5</a:t>
          </a:r>
          <a:endParaRPr lang="ru-RU" sz="800" i="0" dirty="0">
            <a:solidFill>
              <a:schemeClr val="tx1"/>
            </a:solidFill>
            <a:latin typeface="Bookman Old Style" pitchFamily="18" charset="0"/>
            <a:ea typeface="+mn-ea"/>
            <a:cs typeface="+mn-cs"/>
          </a:endParaRPr>
        </a:p>
      </dgm:t>
    </dgm:pt>
    <dgm:pt modelId="{D478C514-38F7-4A5D-A879-FDD3378CA37E}" type="parTrans" cxnId="{A825047E-3F97-4A22-9533-3885DD6CCC40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6A1C7F63-C238-4244-93E7-303AB40B6947}" type="sibTrans" cxnId="{A825047E-3F97-4A22-9533-3885DD6CCC40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0EA83704-6C69-4794-9BD2-FDA277908E99}">
      <dgm:prSet custT="1"/>
      <dgm:spPr>
        <a:xfrm rot="5400000">
          <a:off x="-160240" y="3443318"/>
          <a:ext cx="1068271" cy="747790"/>
        </a:xfrm>
        <a:solidFill>
          <a:srgbClr val="00B050"/>
        </a:solidFill>
      </dgm:spPr>
      <dgm:t>
        <a:bodyPr/>
        <a:lstStyle/>
        <a:p>
          <a:r>
            <a:rPr lang="ru-RU" sz="1600" b="1" i="0" smtClean="0">
              <a:solidFill>
                <a:schemeClr val="tx1"/>
              </a:solidFill>
              <a:latin typeface="Bookman Old Style" pitchFamily="18" charset="0"/>
              <a:ea typeface="+mn-ea"/>
              <a:cs typeface="+mn-cs"/>
            </a:rPr>
            <a:t>Шаг 4</a:t>
          </a:r>
          <a:endParaRPr lang="ru-RU" sz="1600" b="1" i="0" dirty="0">
            <a:solidFill>
              <a:schemeClr val="tx1"/>
            </a:solidFill>
            <a:latin typeface="Bookman Old Style" pitchFamily="18" charset="0"/>
            <a:ea typeface="+mn-ea"/>
            <a:cs typeface="+mn-cs"/>
          </a:endParaRPr>
        </a:p>
      </dgm:t>
    </dgm:pt>
    <dgm:pt modelId="{942FE9F9-3F4F-45C4-A131-87D9A5738C79}" type="parTrans" cxnId="{AB1E19AC-0C58-4DD3-A980-21C9DAEF23A4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6DD51E42-9B35-4013-818C-D2DC30C47D53}" type="sibTrans" cxnId="{AB1E19AC-0C58-4DD3-A980-21C9DAEF23A4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1E706D2B-8E19-4F76-AD27-136130CAB915}">
      <dgm:prSet custT="1"/>
      <dgm:spPr>
        <a:xfrm rot="5400000">
          <a:off x="4125327" y="51480"/>
          <a:ext cx="694376" cy="7326221"/>
        </a:xfrm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 anchor="ctr"/>
        <a:lstStyle/>
        <a:p>
          <a:pPr algn="just"/>
          <a:r>
            <a:rPr lang="ru-RU" sz="2000" smtClean="0">
              <a:latin typeface="Bookman Old Style" pitchFamily="18" charset="0"/>
              <a:ea typeface="+mn-ea"/>
              <a:cs typeface="+mn-cs"/>
            </a:rPr>
            <a:t>Модель (понимание структуры, взаимосвязей)</a:t>
          </a:r>
          <a:endParaRPr lang="ru-RU" sz="2000" dirty="0">
            <a:latin typeface="Bookman Old Style" pitchFamily="18" charset="0"/>
            <a:ea typeface="+mn-ea"/>
            <a:cs typeface="+mn-cs"/>
          </a:endParaRPr>
        </a:p>
      </dgm:t>
    </dgm:pt>
    <dgm:pt modelId="{B7B31AFC-1A3B-416E-8F23-B0AAFEBE879D}" type="parTrans" cxnId="{B1C68B6C-3662-4A60-88DD-AEEC99BC90EC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8122DF5F-11CD-48E7-8D34-304111BAAF15}" type="sibTrans" cxnId="{B1C68B6C-3662-4A60-88DD-AEEC99BC90EC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7A7C38CB-4249-439D-A8F5-A5F14A19DECE}">
      <dgm:prSet custT="1"/>
      <dgm:spPr>
        <a:xfrm rot="5400000">
          <a:off x="4103224" y="888519"/>
          <a:ext cx="694741" cy="7405609"/>
        </a:xfrm>
        <a:gradFill flip="none" rotWithShape="0">
          <a:gsLst>
            <a:gs pos="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 anchor="ctr"/>
        <a:lstStyle/>
        <a:p>
          <a:pPr algn="just"/>
          <a:r>
            <a:rPr lang="ru-RU" sz="2000" dirty="0" smtClean="0">
              <a:latin typeface="Bookman Old Style" pitchFamily="18" charset="0"/>
              <a:ea typeface="+mn-ea"/>
              <a:cs typeface="+mn-cs"/>
            </a:rPr>
            <a:t>Образовательная программа </a:t>
          </a:r>
          <a:endParaRPr lang="ru-RU" sz="2000" dirty="0">
            <a:latin typeface="Bookman Old Style" pitchFamily="18" charset="0"/>
            <a:ea typeface="+mn-ea"/>
            <a:cs typeface="+mn-cs"/>
          </a:endParaRPr>
        </a:p>
      </dgm:t>
    </dgm:pt>
    <dgm:pt modelId="{AC65CB8C-1675-4EC3-BC98-C0F3A0FCB5B0}" type="parTrans" cxnId="{F7206785-FAD1-4D73-8B7D-8FB2BB23BE54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0DDE391A-1C2E-49FB-9DF7-B624607D4F79}" type="sibTrans" cxnId="{F7206785-FAD1-4D73-8B7D-8FB2BB23BE54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C4E6F39B-FC4D-485D-A47A-FB81A42BDCED}" type="pres">
      <dgm:prSet presAssocID="{F4009735-FE63-44EF-8527-A9705265F8A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47BD952-B6A8-426B-AB0F-961D9AF77B09}" type="pres">
      <dgm:prSet presAssocID="{219319E9-42FF-44F5-8881-2D8A9A61EAA7}" presName="linNode" presStyleCnt="0"/>
      <dgm:spPr/>
      <dgm:t>
        <a:bodyPr/>
        <a:lstStyle/>
        <a:p>
          <a:endParaRPr lang="ru-RU"/>
        </a:p>
      </dgm:t>
    </dgm:pt>
    <dgm:pt modelId="{257CF687-F3AD-4FE4-9A16-8BFDA15634F5}" type="pres">
      <dgm:prSet presAssocID="{219319E9-42FF-44F5-8881-2D8A9A61EAA7}" presName="parentShp" presStyleLbl="node1" presStyleIdx="0" presStyleCnt="5" custScaleX="34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A3010-4C35-4D27-B68F-27C427AEF3D1}" type="pres">
      <dgm:prSet presAssocID="{219319E9-42FF-44F5-8881-2D8A9A61EAA7}" presName="childShp" presStyleLbl="bgAccFollowNode1" presStyleIdx="0" presStyleCnt="5" custScaleX="145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F0392-4B42-4BA7-91FF-26661604C57C}" type="pres">
      <dgm:prSet presAssocID="{D6490954-71EC-4C9A-9400-7EFCF8094022}" presName="spacing" presStyleCnt="0"/>
      <dgm:spPr/>
      <dgm:t>
        <a:bodyPr/>
        <a:lstStyle/>
        <a:p>
          <a:endParaRPr lang="ru-RU"/>
        </a:p>
      </dgm:t>
    </dgm:pt>
    <dgm:pt modelId="{28CC5E90-8799-4050-A09D-2A62E8D46C98}" type="pres">
      <dgm:prSet presAssocID="{34E07302-1F21-40A0-9856-C75C7B6D1C9B}" presName="linNode" presStyleCnt="0"/>
      <dgm:spPr/>
      <dgm:t>
        <a:bodyPr/>
        <a:lstStyle/>
        <a:p>
          <a:endParaRPr lang="ru-RU"/>
        </a:p>
      </dgm:t>
    </dgm:pt>
    <dgm:pt modelId="{FB6129D1-5A0F-4947-9DE6-90E9DBAE1EB8}" type="pres">
      <dgm:prSet presAssocID="{34E07302-1F21-40A0-9856-C75C7B6D1C9B}" presName="parentShp" presStyleLbl="node1" presStyleIdx="1" presStyleCnt="5" custScaleX="34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9C2A43-42FE-40BD-BEBF-974A17385F7E}" type="pres">
      <dgm:prSet presAssocID="{34E07302-1F21-40A0-9856-C75C7B6D1C9B}" presName="childShp" presStyleLbl="bgAccFollowNode1" presStyleIdx="1" presStyleCnt="5" custScaleX="145004" custScaleY="143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15E68-D8F0-438D-ACC8-9117F87A3DAD}" type="pres">
      <dgm:prSet presAssocID="{E188C407-3F7C-4666-9059-005464FF9485}" presName="spacing" presStyleCnt="0"/>
      <dgm:spPr/>
      <dgm:t>
        <a:bodyPr/>
        <a:lstStyle/>
        <a:p>
          <a:endParaRPr lang="ru-RU"/>
        </a:p>
      </dgm:t>
    </dgm:pt>
    <dgm:pt modelId="{51601FE9-E6B3-4C53-A223-98E6D5062E37}" type="pres">
      <dgm:prSet presAssocID="{9E18304B-B894-4875-BA11-F6D21D4CDFE8}" presName="linNode" presStyleCnt="0"/>
      <dgm:spPr/>
      <dgm:t>
        <a:bodyPr/>
        <a:lstStyle/>
        <a:p>
          <a:endParaRPr lang="ru-RU"/>
        </a:p>
      </dgm:t>
    </dgm:pt>
    <dgm:pt modelId="{CE90F76D-0303-437A-BFB9-229010C9E09D}" type="pres">
      <dgm:prSet presAssocID="{9E18304B-B894-4875-BA11-F6D21D4CDFE8}" presName="parentShp" presStyleLbl="node1" presStyleIdx="2" presStyleCnt="5" custScaleX="34782" custLinFactNeighborY="-4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963A3-62D2-46C0-BDF6-492595971815}" type="pres">
      <dgm:prSet presAssocID="{9E18304B-B894-4875-BA11-F6D21D4CDFE8}" presName="childShp" presStyleLbl="bgAccFollowNode1" presStyleIdx="2" presStyleCnt="5" custScaleX="145004" custLinFactNeighborY="-4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F3CEB-024B-4301-9E72-3E56A4C02991}" type="pres">
      <dgm:prSet presAssocID="{94F2979A-DE00-43A6-A6DD-FB5F0643503F}" presName="spacing" presStyleCnt="0"/>
      <dgm:spPr/>
      <dgm:t>
        <a:bodyPr/>
        <a:lstStyle/>
        <a:p>
          <a:endParaRPr lang="ru-RU"/>
        </a:p>
      </dgm:t>
    </dgm:pt>
    <dgm:pt modelId="{7508B002-FA89-449F-96ED-3A63312F4598}" type="pres">
      <dgm:prSet presAssocID="{0EA83704-6C69-4794-9BD2-FDA277908E99}" presName="linNode" presStyleCnt="0"/>
      <dgm:spPr/>
      <dgm:t>
        <a:bodyPr/>
        <a:lstStyle/>
        <a:p>
          <a:endParaRPr lang="ru-RU"/>
        </a:p>
      </dgm:t>
    </dgm:pt>
    <dgm:pt modelId="{2579C360-A02E-421C-B8E3-DE7F91CCE61C}" type="pres">
      <dgm:prSet presAssocID="{0EA83704-6C69-4794-9BD2-FDA277908E99}" presName="parentShp" presStyleLbl="node1" presStyleIdx="3" presStyleCnt="5" custScaleX="34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42454-30D9-40A1-A93E-A47CBD614CAD}" type="pres">
      <dgm:prSet presAssocID="{0EA83704-6C69-4794-9BD2-FDA277908E99}" presName="childShp" presStyleLbl="bgAccFollowNode1" presStyleIdx="3" presStyleCnt="5" custScaleX="145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CBE1A9-D323-460D-969D-1B4B5E0396DB}" type="pres">
      <dgm:prSet presAssocID="{6DD51E42-9B35-4013-818C-D2DC30C47D53}" presName="spacing" presStyleCnt="0"/>
      <dgm:spPr/>
      <dgm:t>
        <a:bodyPr/>
        <a:lstStyle/>
        <a:p>
          <a:endParaRPr lang="ru-RU"/>
        </a:p>
      </dgm:t>
    </dgm:pt>
    <dgm:pt modelId="{F78E50B8-FF6C-41CC-9944-D15C0A3DDA72}" type="pres">
      <dgm:prSet presAssocID="{0D2DFCD6-51CB-49AD-A0A0-D4BA8666D393}" presName="linNode" presStyleCnt="0"/>
      <dgm:spPr/>
      <dgm:t>
        <a:bodyPr/>
        <a:lstStyle/>
        <a:p>
          <a:endParaRPr lang="ru-RU"/>
        </a:p>
      </dgm:t>
    </dgm:pt>
    <dgm:pt modelId="{D8886791-26C3-4C89-B664-E56C3B5C723E}" type="pres">
      <dgm:prSet presAssocID="{0D2DFCD6-51CB-49AD-A0A0-D4BA8666D393}" presName="parentShp" presStyleLbl="node1" presStyleIdx="4" presStyleCnt="5" custScaleX="34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A594A3-AF4D-496D-8DE5-BAF8F3FF23D8}" type="pres">
      <dgm:prSet presAssocID="{0D2DFCD6-51CB-49AD-A0A0-D4BA8666D393}" presName="childShp" presStyleLbl="bgAccFollowNode1" presStyleIdx="4" presStyleCnt="5" custScaleX="145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559822-B6FD-41D3-B25E-59B9D4EC9561}" type="presOf" srcId="{1E706D2B-8E19-4F76-AD27-136130CAB915}" destId="{43E42454-30D9-40A1-A93E-A47CBD614CAD}" srcOrd="0" destOrd="0" presId="urn:microsoft.com/office/officeart/2005/8/layout/vList6"/>
    <dgm:cxn modelId="{87BC9140-A91C-4370-BDCE-F3A66EE00E8E}" type="presOf" srcId="{F4DF665B-D281-4D1F-B65C-0A6E88888836}" destId="{209C2A43-42FE-40BD-BEBF-974A17385F7E}" srcOrd="0" destOrd="0" presId="urn:microsoft.com/office/officeart/2005/8/layout/vList6"/>
    <dgm:cxn modelId="{A51C72BF-9FB1-4AA4-8767-82336BDC7466}" type="presOf" srcId="{0D2DFCD6-51CB-49AD-A0A0-D4BA8666D393}" destId="{D8886791-26C3-4C89-B664-E56C3B5C723E}" srcOrd="0" destOrd="0" presId="urn:microsoft.com/office/officeart/2005/8/layout/vList6"/>
    <dgm:cxn modelId="{7964AA42-E264-4CBE-BE4C-3A60201FABD1}" type="presOf" srcId="{0D8DC4D5-87C7-40DB-8BEA-E1CB33048D25}" destId="{48C963A3-62D2-46C0-BDF6-492595971815}" srcOrd="0" destOrd="0" presId="urn:microsoft.com/office/officeart/2005/8/layout/vList6"/>
    <dgm:cxn modelId="{AB1E19AC-0C58-4DD3-A980-21C9DAEF23A4}" srcId="{F4009735-FE63-44EF-8527-A9705265F8A5}" destId="{0EA83704-6C69-4794-9BD2-FDA277908E99}" srcOrd="3" destOrd="0" parTransId="{942FE9F9-3F4F-45C4-A131-87D9A5738C79}" sibTransId="{6DD51E42-9B35-4013-818C-D2DC30C47D53}"/>
    <dgm:cxn modelId="{9C15ED0D-004C-4553-A95A-905C5A07A248}" srcId="{34E07302-1F21-40A0-9856-C75C7B6D1C9B}" destId="{F4DF665B-D281-4D1F-B65C-0A6E88888836}" srcOrd="0" destOrd="0" parTransId="{2693C7B6-9DB1-4784-B8B6-22D4A15A2263}" sibTransId="{E0A4FCEC-DB32-4254-AF22-40B27F4E1A5C}"/>
    <dgm:cxn modelId="{9ABA542D-F859-4820-9E41-0A06DB96B741}" srcId="{219319E9-42FF-44F5-8881-2D8A9A61EAA7}" destId="{B4E912A7-EBDE-4366-83E0-C9E5EFB84564}" srcOrd="0" destOrd="0" parTransId="{E0782C96-1E60-4B69-9738-CD213D31B33A}" sibTransId="{40D566D1-B310-4A3A-8FB7-1696B169F2B8}"/>
    <dgm:cxn modelId="{9BB2CBB0-66AE-4D5D-A37A-5AAFA48CEBEC}" srcId="{F4009735-FE63-44EF-8527-A9705265F8A5}" destId="{34E07302-1F21-40A0-9856-C75C7B6D1C9B}" srcOrd="1" destOrd="0" parTransId="{1A9DF4CA-47AD-43BD-95E5-62DD03048FD9}" sibTransId="{E188C407-3F7C-4666-9059-005464FF9485}"/>
    <dgm:cxn modelId="{6EE6213F-AD61-4A24-9EA0-BD99AE17460F}" type="presOf" srcId="{0EA83704-6C69-4794-9BD2-FDA277908E99}" destId="{2579C360-A02E-421C-B8E3-DE7F91CCE61C}" srcOrd="0" destOrd="0" presId="urn:microsoft.com/office/officeart/2005/8/layout/vList6"/>
    <dgm:cxn modelId="{761A3F44-944C-4535-9957-AA47D7B2B19C}" srcId="{9E18304B-B894-4875-BA11-F6D21D4CDFE8}" destId="{0D8DC4D5-87C7-40DB-8BEA-E1CB33048D25}" srcOrd="0" destOrd="0" parTransId="{FD3908E7-3CEB-4E0E-981D-22E1491DA02C}" sibTransId="{B25A6D90-A7BA-4543-8CED-D44422266DC3}"/>
    <dgm:cxn modelId="{9472BA0D-8BE2-4C18-84FA-6BD53AFCA411}" srcId="{F4009735-FE63-44EF-8527-A9705265F8A5}" destId="{219319E9-42FF-44F5-8881-2D8A9A61EAA7}" srcOrd="0" destOrd="0" parTransId="{7B61EF96-6EBC-4E19-97AF-AA59A1A66A3C}" sibTransId="{D6490954-71EC-4C9A-9400-7EFCF8094022}"/>
    <dgm:cxn modelId="{B1C68B6C-3662-4A60-88DD-AEEC99BC90EC}" srcId="{0EA83704-6C69-4794-9BD2-FDA277908E99}" destId="{1E706D2B-8E19-4F76-AD27-136130CAB915}" srcOrd="0" destOrd="0" parTransId="{B7B31AFC-1A3B-416E-8F23-B0AAFEBE879D}" sibTransId="{8122DF5F-11CD-48E7-8D34-304111BAAF15}"/>
    <dgm:cxn modelId="{5D2233CA-E6B2-4DCB-BF9D-B1EE207603A9}" type="presOf" srcId="{34E07302-1F21-40A0-9856-C75C7B6D1C9B}" destId="{FB6129D1-5A0F-4947-9DE6-90E9DBAE1EB8}" srcOrd="0" destOrd="0" presId="urn:microsoft.com/office/officeart/2005/8/layout/vList6"/>
    <dgm:cxn modelId="{A96EB134-DB99-4643-AED5-34945640033D}" type="presOf" srcId="{F4009735-FE63-44EF-8527-A9705265F8A5}" destId="{C4E6F39B-FC4D-485D-A47A-FB81A42BDCED}" srcOrd="0" destOrd="0" presId="urn:microsoft.com/office/officeart/2005/8/layout/vList6"/>
    <dgm:cxn modelId="{03FB787E-C40F-44AA-8CFB-A9D04C39177A}" type="presOf" srcId="{B4E912A7-EBDE-4366-83E0-C9E5EFB84564}" destId="{63FA3010-4C35-4D27-B68F-27C427AEF3D1}" srcOrd="0" destOrd="0" presId="urn:microsoft.com/office/officeart/2005/8/layout/vList6"/>
    <dgm:cxn modelId="{57C50DD3-F8CF-4003-A11F-D67907084FDB}" type="presOf" srcId="{219319E9-42FF-44F5-8881-2D8A9A61EAA7}" destId="{257CF687-F3AD-4FE4-9A16-8BFDA15634F5}" srcOrd="0" destOrd="0" presId="urn:microsoft.com/office/officeart/2005/8/layout/vList6"/>
    <dgm:cxn modelId="{F7206785-FAD1-4D73-8B7D-8FB2BB23BE54}" srcId="{0D2DFCD6-51CB-49AD-A0A0-D4BA8666D393}" destId="{7A7C38CB-4249-439D-A8F5-A5F14A19DECE}" srcOrd="0" destOrd="0" parTransId="{AC65CB8C-1675-4EC3-BC98-C0F3A0FCB5B0}" sibTransId="{0DDE391A-1C2E-49FB-9DF7-B624607D4F79}"/>
    <dgm:cxn modelId="{0C7FD46E-C8AD-42A6-8ECA-78B9DC5FA393}" type="presOf" srcId="{7A7C38CB-4249-439D-A8F5-A5F14A19DECE}" destId="{E7A594A3-AF4D-496D-8DE5-BAF8F3FF23D8}" srcOrd="0" destOrd="0" presId="urn:microsoft.com/office/officeart/2005/8/layout/vList6"/>
    <dgm:cxn modelId="{A825047E-3F97-4A22-9533-3885DD6CCC40}" srcId="{F4009735-FE63-44EF-8527-A9705265F8A5}" destId="{0D2DFCD6-51CB-49AD-A0A0-D4BA8666D393}" srcOrd="4" destOrd="0" parTransId="{D478C514-38F7-4A5D-A879-FDD3378CA37E}" sibTransId="{6A1C7F63-C238-4244-93E7-303AB40B6947}"/>
    <dgm:cxn modelId="{B267EA83-06E3-4668-82F0-4D2E602DD63C}" type="presOf" srcId="{9E18304B-B894-4875-BA11-F6D21D4CDFE8}" destId="{CE90F76D-0303-437A-BFB9-229010C9E09D}" srcOrd="0" destOrd="0" presId="urn:microsoft.com/office/officeart/2005/8/layout/vList6"/>
    <dgm:cxn modelId="{3018D59A-7DEB-44AF-BCCA-0ECE1E0B0411}" srcId="{F4009735-FE63-44EF-8527-A9705265F8A5}" destId="{9E18304B-B894-4875-BA11-F6D21D4CDFE8}" srcOrd="2" destOrd="0" parTransId="{3FC10697-D351-4F29-9A59-2671B23A9828}" sibTransId="{94F2979A-DE00-43A6-A6DD-FB5F0643503F}"/>
    <dgm:cxn modelId="{C8B28DAB-9AC7-4BD6-93CA-B6070BB44AD8}" type="presParOf" srcId="{C4E6F39B-FC4D-485D-A47A-FB81A42BDCED}" destId="{947BD952-B6A8-426B-AB0F-961D9AF77B09}" srcOrd="0" destOrd="0" presId="urn:microsoft.com/office/officeart/2005/8/layout/vList6"/>
    <dgm:cxn modelId="{6658392A-51E5-451D-B27A-1E977789174A}" type="presParOf" srcId="{947BD952-B6A8-426B-AB0F-961D9AF77B09}" destId="{257CF687-F3AD-4FE4-9A16-8BFDA15634F5}" srcOrd="0" destOrd="0" presId="urn:microsoft.com/office/officeart/2005/8/layout/vList6"/>
    <dgm:cxn modelId="{5B960111-423C-4030-856D-7E4ACC1F1895}" type="presParOf" srcId="{947BD952-B6A8-426B-AB0F-961D9AF77B09}" destId="{63FA3010-4C35-4D27-B68F-27C427AEF3D1}" srcOrd="1" destOrd="0" presId="urn:microsoft.com/office/officeart/2005/8/layout/vList6"/>
    <dgm:cxn modelId="{2348DCBD-69D1-489B-AD07-209DE2A4FA98}" type="presParOf" srcId="{C4E6F39B-FC4D-485D-A47A-FB81A42BDCED}" destId="{425F0392-4B42-4BA7-91FF-26661604C57C}" srcOrd="1" destOrd="0" presId="urn:microsoft.com/office/officeart/2005/8/layout/vList6"/>
    <dgm:cxn modelId="{2A325592-D36C-4271-AC78-1AF59D73EB51}" type="presParOf" srcId="{C4E6F39B-FC4D-485D-A47A-FB81A42BDCED}" destId="{28CC5E90-8799-4050-A09D-2A62E8D46C98}" srcOrd="2" destOrd="0" presId="urn:microsoft.com/office/officeart/2005/8/layout/vList6"/>
    <dgm:cxn modelId="{DF2B3D78-8FCA-48CE-BF77-AC003B363459}" type="presParOf" srcId="{28CC5E90-8799-4050-A09D-2A62E8D46C98}" destId="{FB6129D1-5A0F-4947-9DE6-90E9DBAE1EB8}" srcOrd="0" destOrd="0" presId="urn:microsoft.com/office/officeart/2005/8/layout/vList6"/>
    <dgm:cxn modelId="{E5A81ADA-E5DB-4E7C-B253-3B8711F89C95}" type="presParOf" srcId="{28CC5E90-8799-4050-A09D-2A62E8D46C98}" destId="{209C2A43-42FE-40BD-BEBF-974A17385F7E}" srcOrd="1" destOrd="0" presId="urn:microsoft.com/office/officeart/2005/8/layout/vList6"/>
    <dgm:cxn modelId="{2AF395D2-DA8F-445E-BFF8-008AC9123550}" type="presParOf" srcId="{C4E6F39B-FC4D-485D-A47A-FB81A42BDCED}" destId="{C6E15E68-D8F0-438D-ACC8-9117F87A3DAD}" srcOrd="3" destOrd="0" presId="urn:microsoft.com/office/officeart/2005/8/layout/vList6"/>
    <dgm:cxn modelId="{2981C968-A113-4942-BC87-144359BF540C}" type="presParOf" srcId="{C4E6F39B-FC4D-485D-A47A-FB81A42BDCED}" destId="{51601FE9-E6B3-4C53-A223-98E6D5062E37}" srcOrd="4" destOrd="0" presId="urn:microsoft.com/office/officeart/2005/8/layout/vList6"/>
    <dgm:cxn modelId="{8ADB9C71-EA3B-4366-9A96-5C46C2DE396B}" type="presParOf" srcId="{51601FE9-E6B3-4C53-A223-98E6D5062E37}" destId="{CE90F76D-0303-437A-BFB9-229010C9E09D}" srcOrd="0" destOrd="0" presId="urn:microsoft.com/office/officeart/2005/8/layout/vList6"/>
    <dgm:cxn modelId="{BEBA7491-0BEB-4CBF-B048-04C2474613D9}" type="presParOf" srcId="{51601FE9-E6B3-4C53-A223-98E6D5062E37}" destId="{48C963A3-62D2-46C0-BDF6-492595971815}" srcOrd="1" destOrd="0" presId="urn:microsoft.com/office/officeart/2005/8/layout/vList6"/>
    <dgm:cxn modelId="{9443D6D6-9979-418B-BB01-F79DE9AE450C}" type="presParOf" srcId="{C4E6F39B-FC4D-485D-A47A-FB81A42BDCED}" destId="{4F4F3CEB-024B-4301-9E72-3E56A4C02991}" srcOrd="5" destOrd="0" presId="urn:microsoft.com/office/officeart/2005/8/layout/vList6"/>
    <dgm:cxn modelId="{39C1F533-97D8-44AE-8C2E-C2E6BECE4CCB}" type="presParOf" srcId="{C4E6F39B-FC4D-485D-A47A-FB81A42BDCED}" destId="{7508B002-FA89-449F-96ED-3A63312F4598}" srcOrd="6" destOrd="0" presId="urn:microsoft.com/office/officeart/2005/8/layout/vList6"/>
    <dgm:cxn modelId="{F782399C-4B8C-4F1D-816B-7035DA4ED9E6}" type="presParOf" srcId="{7508B002-FA89-449F-96ED-3A63312F4598}" destId="{2579C360-A02E-421C-B8E3-DE7F91CCE61C}" srcOrd="0" destOrd="0" presId="urn:microsoft.com/office/officeart/2005/8/layout/vList6"/>
    <dgm:cxn modelId="{4DC076D3-20E1-4D1C-A296-196772241CD7}" type="presParOf" srcId="{7508B002-FA89-449F-96ED-3A63312F4598}" destId="{43E42454-30D9-40A1-A93E-A47CBD614CAD}" srcOrd="1" destOrd="0" presId="urn:microsoft.com/office/officeart/2005/8/layout/vList6"/>
    <dgm:cxn modelId="{1B1EED4D-7F05-4E3C-A82D-B7379418660E}" type="presParOf" srcId="{C4E6F39B-FC4D-485D-A47A-FB81A42BDCED}" destId="{25CBE1A9-D323-460D-969D-1B4B5E0396DB}" srcOrd="7" destOrd="0" presId="urn:microsoft.com/office/officeart/2005/8/layout/vList6"/>
    <dgm:cxn modelId="{10CC9259-B7F2-4539-BA33-711290C73A77}" type="presParOf" srcId="{C4E6F39B-FC4D-485D-A47A-FB81A42BDCED}" destId="{F78E50B8-FF6C-41CC-9944-D15C0A3DDA72}" srcOrd="8" destOrd="0" presId="urn:microsoft.com/office/officeart/2005/8/layout/vList6"/>
    <dgm:cxn modelId="{7289C8B8-4133-4011-B052-34C76002EDE0}" type="presParOf" srcId="{F78E50B8-FF6C-41CC-9944-D15C0A3DDA72}" destId="{D8886791-26C3-4C89-B664-E56C3B5C723E}" srcOrd="0" destOrd="0" presId="urn:microsoft.com/office/officeart/2005/8/layout/vList6"/>
    <dgm:cxn modelId="{739D9D96-728E-47C3-A598-BDC44EF3127D}" type="presParOf" srcId="{F78E50B8-FF6C-41CC-9944-D15C0A3DDA72}" destId="{E7A594A3-AF4D-496D-8DE5-BAF8F3FF23D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A3010-4C35-4D27-B68F-27C427AEF3D1}">
      <dsp:nvSpPr>
        <dsp:cNvPr id="0" name=""/>
        <dsp:cNvSpPr/>
      </dsp:nvSpPr>
      <dsp:spPr>
        <a:xfrm>
          <a:off x="1149835" y="1687"/>
          <a:ext cx="7172088" cy="911910"/>
        </a:xfrm>
        <a:prstGeom prst="rightArrow">
          <a:avLst>
            <a:gd name="adj1" fmla="val 75000"/>
            <a:gd name="adj2" fmla="val 50000"/>
          </a:avLst>
        </a:prstGeom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2700000" scaled="1"/>
          <a:tileRect/>
        </a:gra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Bookman Old Style" pitchFamily="18" charset="0"/>
              <a:ea typeface="+mn-ea"/>
              <a:cs typeface="+mn-cs"/>
            </a:rPr>
            <a:t>Понимание стандарта. Работа с текстом (виды деятельности, возраст, новые результаты, ООП). </a:t>
          </a:r>
          <a:endParaRPr lang="ru-RU" sz="1800" kern="1200" dirty="0">
            <a:latin typeface="Bookman Old Style" pitchFamily="18" charset="0"/>
            <a:ea typeface="+mn-ea"/>
            <a:cs typeface="+mn-cs"/>
          </a:endParaRPr>
        </a:p>
      </dsp:txBody>
      <dsp:txXfrm>
        <a:off x="1149835" y="115676"/>
        <a:ext cx="6830122" cy="683932"/>
      </dsp:txXfrm>
    </dsp:sp>
    <dsp:sp modelId="{257CF687-F3AD-4FE4-9A16-8BFDA15634F5}">
      <dsp:nvSpPr>
        <dsp:cNvPr id="0" name=""/>
        <dsp:cNvSpPr/>
      </dsp:nvSpPr>
      <dsp:spPr>
        <a:xfrm>
          <a:off x="2926" y="1687"/>
          <a:ext cx="1146908" cy="911910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smtClean="0">
              <a:solidFill>
                <a:schemeClr val="tx1"/>
              </a:solidFill>
              <a:latin typeface="Bookman Old Style" pitchFamily="18" charset="0"/>
              <a:ea typeface="+mn-ea"/>
              <a:cs typeface="+mn-cs"/>
            </a:rPr>
            <a:t>Шаг 1</a:t>
          </a:r>
          <a:endParaRPr lang="ru-RU" sz="1600" b="1" i="0" kern="1200" dirty="0">
            <a:solidFill>
              <a:schemeClr val="tx1"/>
            </a:solidFill>
            <a:latin typeface="Bookman Old Style" pitchFamily="18" charset="0"/>
            <a:ea typeface="+mn-ea"/>
            <a:cs typeface="+mn-cs"/>
          </a:endParaRPr>
        </a:p>
      </dsp:txBody>
      <dsp:txXfrm>
        <a:off x="47442" y="46203"/>
        <a:ext cx="1057876" cy="822878"/>
      </dsp:txXfrm>
    </dsp:sp>
    <dsp:sp modelId="{209C2A43-42FE-40BD-BEBF-974A17385F7E}">
      <dsp:nvSpPr>
        <dsp:cNvPr id="0" name=""/>
        <dsp:cNvSpPr/>
      </dsp:nvSpPr>
      <dsp:spPr>
        <a:xfrm>
          <a:off x="1149835" y="1004789"/>
          <a:ext cx="7172088" cy="1312586"/>
        </a:xfrm>
        <a:prstGeom prst="rightArrow">
          <a:avLst>
            <a:gd name="adj1" fmla="val 75000"/>
            <a:gd name="adj2" fmla="val 50000"/>
          </a:avLst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2700000" scaled="1"/>
          <a:tileRect/>
        </a:gradFill>
        <a:ln w="9525" cap="flat" cmpd="sng" algn="ctr">
          <a:solidFill>
            <a:schemeClr val="accent2">
              <a:tint val="40000"/>
              <a:alpha val="90000"/>
              <a:hueOff val="-3600000"/>
              <a:satOff val="-4874"/>
              <a:lumOff val="40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Bookman Old Style" pitchFamily="18" charset="0"/>
              <a:ea typeface="+mn-ea"/>
              <a:cs typeface="+mn-cs"/>
            </a:rPr>
            <a:t>Возраст. Какая возрастная градация? Какая деятельность?  Каким должен быть взрослый? Каким должен быть урок? Каким должно быть образовательное пространство?</a:t>
          </a:r>
          <a:endParaRPr lang="ru-RU" sz="1800" kern="1200" dirty="0">
            <a:latin typeface="Bookman Old Style" pitchFamily="18" charset="0"/>
            <a:ea typeface="+mn-ea"/>
            <a:cs typeface="+mn-cs"/>
          </a:endParaRPr>
        </a:p>
      </dsp:txBody>
      <dsp:txXfrm>
        <a:off x="1149835" y="1168862"/>
        <a:ext cx="6679868" cy="984440"/>
      </dsp:txXfrm>
    </dsp:sp>
    <dsp:sp modelId="{FB6129D1-5A0F-4947-9DE6-90E9DBAE1EB8}">
      <dsp:nvSpPr>
        <dsp:cNvPr id="0" name=""/>
        <dsp:cNvSpPr/>
      </dsp:nvSpPr>
      <dsp:spPr>
        <a:xfrm>
          <a:off x="2926" y="1205127"/>
          <a:ext cx="1146908" cy="911910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smtClean="0">
              <a:solidFill>
                <a:schemeClr val="tx1"/>
              </a:solidFill>
              <a:latin typeface="Bookman Old Style" pitchFamily="18" charset="0"/>
              <a:ea typeface="+mn-ea"/>
              <a:cs typeface="+mn-cs"/>
            </a:rPr>
            <a:t>Шаг 2</a:t>
          </a:r>
          <a:endParaRPr lang="ru-RU" sz="1600" b="1" i="0" kern="1200" dirty="0">
            <a:solidFill>
              <a:schemeClr val="tx1"/>
            </a:solidFill>
            <a:latin typeface="Bookman Old Style" pitchFamily="18" charset="0"/>
            <a:ea typeface="+mn-ea"/>
            <a:cs typeface="+mn-cs"/>
          </a:endParaRPr>
        </a:p>
      </dsp:txBody>
      <dsp:txXfrm>
        <a:off x="47442" y="1249643"/>
        <a:ext cx="1057876" cy="822878"/>
      </dsp:txXfrm>
    </dsp:sp>
    <dsp:sp modelId="{48C963A3-62D2-46C0-BDF6-492595971815}">
      <dsp:nvSpPr>
        <dsp:cNvPr id="0" name=""/>
        <dsp:cNvSpPr/>
      </dsp:nvSpPr>
      <dsp:spPr>
        <a:xfrm>
          <a:off x="1149835" y="2370467"/>
          <a:ext cx="7172088" cy="911910"/>
        </a:xfrm>
        <a:prstGeom prst="rightArrow">
          <a:avLst>
            <a:gd name="adj1" fmla="val 75000"/>
            <a:gd name="adj2" fmla="val 50000"/>
          </a:avLst>
        </a:prstGeom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2700000" scaled="1"/>
          <a:tileRect/>
        </a:gradFill>
        <a:ln w="9525" cap="flat" cmpd="sng" algn="ctr">
          <a:solidFill>
            <a:schemeClr val="accent2">
              <a:tint val="40000"/>
              <a:alpha val="90000"/>
              <a:hueOff val="-7200000"/>
              <a:satOff val="-9747"/>
              <a:lumOff val="813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>
              <a:latin typeface="Bookman Old Style" pitchFamily="18" charset="0"/>
              <a:ea typeface="+mn-ea"/>
              <a:cs typeface="+mn-cs"/>
            </a:rPr>
            <a:t>Результаты и их динамика в соответствии с возрастом</a:t>
          </a:r>
          <a:endParaRPr lang="ru-RU" sz="1800" kern="1200" dirty="0">
            <a:latin typeface="Bookman Old Style" pitchFamily="18" charset="0"/>
            <a:ea typeface="+mn-ea"/>
            <a:cs typeface="+mn-cs"/>
          </a:endParaRPr>
        </a:p>
      </dsp:txBody>
      <dsp:txXfrm>
        <a:off x="1149835" y="2484456"/>
        <a:ext cx="6830122" cy="683932"/>
      </dsp:txXfrm>
    </dsp:sp>
    <dsp:sp modelId="{CE90F76D-0303-437A-BFB9-229010C9E09D}">
      <dsp:nvSpPr>
        <dsp:cNvPr id="0" name=""/>
        <dsp:cNvSpPr/>
      </dsp:nvSpPr>
      <dsp:spPr>
        <a:xfrm>
          <a:off x="2926" y="2370467"/>
          <a:ext cx="1146908" cy="911910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smtClean="0">
              <a:solidFill>
                <a:schemeClr val="tx1"/>
              </a:solidFill>
              <a:latin typeface="Bookman Old Style" pitchFamily="18" charset="0"/>
              <a:ea typeface="+mn-ea"/>
              <a:cs typeface="+mn-cs"/>
            </a:rPr>
            <a:t>Шаг 3</a:t>
          </a:r>
          <a:endParaRPr lang="ru-RU" sz="1600" b="1" i="0" kern="1200" dirty="0">
            <a:solidFill>
              <a:schemeClr val="tx1"/>
            </a:solidFill>
            <a:latin typeface="Bookman Old Style" pitchFamily="18" charset="0"/>
            <a:ea typeface="+mn-ea"/>
            <a:cs typeface="+mn-cs"/>
          </a:endParaRPr>
        </a:p>
      </dsp:txBody>
      <dsp:txXfrm>
        <a:off x="47442" y="2414983"/>
        <a:ext cx="1057876" cy="822878"/>
      </dsp:txXfrm>
    </dsp:sp>
    <dsp:sp modelId="{43E42454-30D9-40A1-A93E-A47CBD614CAD}">
      <dsp:nvSpPr>
        <dsp:cNvPr id="0" name=""/>
        <dsp:cNvSpPr/>
      </dsp:nvSpPr>
      <dsp:spPr>
        <a:xfrm>
          <a:off x="1149835" y="3411668"/>
          <a:ext cx="7172088" cy="911910"/>
        </a:xfrm>
        <a:prstGeom prst="rightArrow">
          <a:avLst>
            <a:gd name="adj1" fmla="val 75000"/>
            <a:gd name="adj2" fmla="val 50000"/>
          </a:avLst>
        </a:prstGeom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lin ang="2700000" scaled="1"/>
          <a:tileRect/>
        </a:gradFill>
        <a:ln w="9525" cap="flat" cmpd="sng" algn="ctr">
          <a:solidFill>
            <a:schemeClr val="accent2">
              <a:tint val="40000"/>
              <a:alpha val="90000"/>
              <a:hueOff val="-10800000"/>
              <a:satOff val="-14621"/>
              <a:lumOff val="1220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>
              <a:latin typeface="Bookman Old Style" pitchFamily="18" charset="0"/>
              <a:ea typeface="+mn-ea"/>
              <a:cs typeface="+mn-cs"/>
            </a:rPr>
            <a:t>Модель (понимание структуры, взаимосвязей)</a:t>
          </a:r>
          <a:endParaRPr lang="ru-RU" sz="2000" kern="1200" dirty="0">
            <a:latin typeface="Bookman Old Style" pitchFamily="18" charset="0"/>
            <a:ea typeface="+mn-ea"/>
            <a:cs typeface="+mn-cs"/>
          </a:endParaRPr>
        </a:p>
      </dsp:txBody>
      <dsp:txXfrm>
        <a:off x="1149835" y="3525657"/>
        <a:ext cx="6830122" cy="683932"/>
      </dsp:txXfrm>
    </dsp:sp>
    <dsp:sp modelId="{2579C360-A02E-421C-B8E3-DE7F91CCE61C}">
      <dsp:nvSpPr>
        <dsp:cNvPr id="0" name=""/>
        <dsp:cNvSpPr/>
      </dsp:nvSpPr>
      <dsp:spPr>
        <a:xfrm>
          <a:off x="2926" y="3411668"/>
          <a:ext cx="1146908" cy="91191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smtClean="0">
              <a:solidFill>
                <a:schemeClr val="tx1"/>
              </a:solidFill>
              <a:latin typeface="Bookman Old Style" pitchFamily="18" charset="0"/>
              <a:ea typeface="+mn-ea"/>
              <a:cs typeface="+mn-cs"/>
            </a:rPr>
            <a:t>Шаг 4</a:t>
          </a:r>
          <a:endParaRPr lang="ru-RU" sz="1600" b="1" i="0" kern="1200" dirty="0">
            <a:solidFill>
              <a:schemeClr val="tx1"/>
            </a:solidFill>
            <a:latin typeface="Bookman Old Style" pitchFamily="18" charset="0"/>
            <a:ea typeface="+mn-ea"/>
            <a:cs typeface="+mn-cs"/>
          </a:endParaRPr>
        </a:p>
      </dsp:txBody>
      <dsp:txXfrm>
        <a:off x="47442" y="3456184"/>
        <a:ext cx="1057876" cy="822878"/>
      </dsp:txXfrm>
    </dsp:sp>
    <dsp:sp modelId="{E7A594A3-AF4D-496D-8DE5-BAF8F3FF23D8}">
      <dsp:nvSpPr>
        <dsp:cNvPr id="0" name=""/>
        <dsp:cNvSpPr/>
      </dsp:nvSpPr>
      <dsp:spPr>
        <a:xfrm>
          <a:off x="1149835" y="4414770"/>
          <a:ext cx="7172088" cy="911910"/>
        </a:xfrm>
        <a:prstGeom prst="rightArrow">
          <a:avLst>
            <a:gd name="adj1" fmla="val 75000"/>
            <a:gd name="adj2" fmla="val 50000"/>
          </a:avLst>
        </a:prstGeom>
        <a:gradFill flip="none" rotWithShape="0">
          <a:gsLst>
            <a:gs pos="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lin ang="2700000" scaled="1"/>
          <a:tileRect/>
        </a:gradFill>
        <a:ln w="9525" cap="flat" cmpd="sng" algn="ctr">
          <a:solidFill>
            <a:schemeClr val="accent2">
              <a:tint val="40000"/>
              <a:alpha val="90000"/>
              <a:hueOff val="-14400000"/>
              <a:satOff val="-19494"/>
              <a:lumOff val="162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Bookman Old Style" pitchFamily="18" charset="0"/>
              <a:ea typeface="+mn-ea"/>
              <a:cs typeface="+mn-cs"/>
            </a:rPr>
            <a:t>Образовательная программа </a:t>
          </a:r>
          <a:endParaRPr lang="ru-RU" sz="2000" kern="1200" dirty="0">
            <a:latin typeface="Bookman Old Style" pitchFamily="18" charset="0"/>
            <a:ea typeface="+mn-ea"/>
            <a:cs typeface="+mn-cs"/>
          </a:endParaRPr>
        </a:p>
      </dsp:txBody>
      <dsp:txXfrm>
        <a:off x="1149835" y="4528759"/>
        <a:ext cx="6830122" cy="683932"/>
      </dsp:txXfrm>
    </dsp:sp>
    <dsp:sp modelId="{D8886791-26C3-4C89-B664-E56C3B5C723E}">
      <dsp:nvSpPr>
        <dsp:cNvPr id="0" name=""/>
        <dsp:cNvSpPr/>
      </dsp:nvSpPr>
      <dsp:spPr>
        <a:xfrm>
          <a:off x="2926" y="4414770"/>
          <a:ext cx="1146908" cy="911910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Bookman Old Style" pitchFamily="18" charset="0"/>
              <a:ea typeface="+mn-ea"/>
              <a:cs typeface="+mn-cs"/>
            </a:rPr>
            <a:t>Шаг 5</a:t>
          </a:r>
          <a:endParaRPr lang="ru-RU" sz="800" i="0" kern="1200" dirty="0">
            <a:solidFill>
              <a:schemeClr val="tx1"/>
            </a:solidFill>
            <a:latin typeface="Bookman Old Style" pitchFamily="18" charset="0"/>
            <a:ea typeface="+mn-ea"/>
            <a:cs typeface="+mn-cs"/>
          </a:endParaRPr>
        </a:p>
      </dsp:txBody>
      <dsp:txXfrm>
        <a:off x="47442" y="4459286"/>
        <a:ext cx="1057876" cy="822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77DF8-A0F7-49DF-BDB0-82851B5B8F03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8F4E9-A962-4C42-B0A8-C94F4556C05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ED86B-43ED-4C35-B1DE-A11397473DE1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4C753-B5CF-4234-9AF5-2FD3ADBAEC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320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4DEB618-D544-4E11-9E18-F1D7FC94167C}" type="slidenum">
              <a:rPr lang="ru-RU" sz="1200">
                <a:solidFill>
                  <a:prstClr val="black"/>
                </a:solidFill>
              </a:rPr>
              <a:pPr eaLnBrk="1" hangingPunct="1"/>
              <a:t>4</a:t>
            </a:fld>
            <a:endParaRPr 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4DEB618-D544-4E11-9E18-F1D7FC94167C}" type="slidenum">
              <a:rPr lang="ru-RU" sz="1200">
                <a:solidFill>
                  <a:prstClr val="black"/>
                </a:solidFill>
              </a:rPr>
              <a:pPr eaLnBrk="1" hangingPunct="1"/>
              <a:t>13</a:t>
            </a:fld>
            <a:endParaRPr 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4DEB618-D544-4E11-9E18-F1D7FC94167C}" type="slidenum">
              <a:rPr lang="ru-RU" sz="1200">
                <a:solidFill>
                  <a:prstClr val="black"/>
                </a:solidFill>
              </a:rPr>
              <a:pPr eaLnBrk="1" hangingPunct="1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4DEB618-D544-4E11-9E18-F1D7FC94167C}" type="slidenum">
              <a:rPr lang="ru-RU" sz="1200">
                <a:solidFill>
                  <a:prstClr val="black"/>
                </a:solidFill>
              </a:rPr>
              <a:pPr eaLnBrk="1" hangingPunct="1"/>
              <a:t>15</a:t>
            </a:fld>
            <a:endParaRPr 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4DEB618-D544-4E11-9E18-F1D7FC94167C}" type="slidenum">
              <a:rPr lang="ru-RU" sz="1200">
                <a:solidFill>
                  <a:prstClr val="black"/>
                </a:solidFill>
              </a:rPr>
              <a:pPr eaLnBrk="1" hangingPunct="1"/>
              <a:t>16</a:t>
            </a:fld>
            <a:endParaRPr 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4DEB618-D544-4E11-9E18-F1D7FC94167C}" type="slidenum">
              <a:rPr lang="ru-RU" sz="1200">
                <a:solidFill>
                  <a:prstClr val="black"/>
                </a:solidFill>
              </a:rPr>
              <a:pPr eaLnBrk="1" hangingPunct="1"/>
              <a:t>17</a:t>
            </a:fld>
            <a:endParaRPr 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4DEB618-D544-4E11-9E18-F1D7FC94167C}" type="slidenum">
              <a:rPr lang="ru-RU" sz="1200">
                <a:solidFill>
                  <a:prstClr val="black"/>
                </a:solidFill>
              </a:rPr>
              <a:pPr eaLnBrk="1" hangingPunct="1"/>
              <a:t>18</a:t>
            </a:fld>
            <a:endParaRPr 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4DEB618-D544-4E11-9E18-F1D7FC94167C}" type="slidenum">
              <a:rPr lang="ru-RU" sz="1200">
                <a:solidFill>
                  <a:prstClr val="black"/>
                </a:solidFill>
              </a:rPr>
              <a:pPr eaLnBrk="1" hangingPunct="1"/>
              <a:t>19</a:t>
            </a:fld>
            <a:endParaRPr 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4DEB618-D544-4E11-9E18-F1D7FC94167C}" type="slidenum">
              <a:rPr lang="ru-RU" sz="1200">
                <a:solidFill>
                  <a:prstClr val="black"/>
                </a:solidFill>
              </a:rPr>
              <a:pPr eaLnBrk="1" hangingPunct="1"/>
              <a:t>20</a:t>
            </a:fld>
            <a:endParaRPr 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4DEB618-D544-4E11-9E18-F1D7FC94167C}" type="slidenum">
              <a:rPr lang="ru-RU" sz="1200">
                <a:solidFill>
                  <a:prstClr val="black"/>
                </a:solidFill>
              </a:rPr>
              <a:pPr eaLnBrk="1" hangingPunct="1"/>
              <a:t>21</a:t>
            </a:fld>
            <a:endParaRPr 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4DEB618-D544-4E11-9E18-F1D7FC94167C}" type="slidenum">
              <a:rPr lang="ru-RU" sz="1200">
                <a:solidFill>
                  <a:prstClr val="black"/>
                </a:solidFill>
              </a:rPr>
              <a:pPr eaLnBrk="1" hangingPunct="1"/>
              <a:t>22</a:t>
            </a:fld>
            <a:endParaRPr 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4DEB618-D544-4E11-9E18-F1D7FC94167C}" type="slidenum">
              <a:rPr lang="ru-RU" sz="1200">
                <a:solidFill>
                  <a:prstClr val="black"/>
                </a:solidFill>
              </a:rPr>
              <a:pPr eaLnBrk="1" hangingPunct="1"/>
              <a:t>5</a:t>
            </a:fld>
            <a:endParaRPr 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4DEB618-D544-4E11-9E18-F1D7FC94167C}" type="slidenum">
              <a:rPr lang="ru-RU" sz="1200">
                <a:solidFill>
                  <a:prstClr val="black"/>
                </a:solidFill>
              </a:rPr>
              <a:pPr eaLnBrk="1" hangingPunct="1"/>
              <a:t>23</a:t>
            </a:fld>
            <a:endParaRPr 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4DEB618-D544-4E11-9E18-F1D7FC94167C}" type="slidenum">
              <a:rPr lang="ru-RU" sz="1200">
                <a:solidFill>
                  <a:prstClr val="black"/>
                </a:solidFill>
              </a:rPr>
              <a:pPr eaLnBrk="1" hangingPunct="1"/>
              <a:t>24</a:t>
            </a:fld>
            <a:endParaRPr 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4DEB618-D544-4E11-9E18-F1D7FC94167C}" type="slidenum">
              <a:rPr lang="ru-RU" sz="1200">
                <a:solidFill>
                  <a:prstClr val="black"/>
                </a:solidFill>
              </a:rPr>
              <a:pPr eaLnBrk="1" hangingPunct="1"/>
              <a:t>25</a:t>
            </a:fld>
            <a:endParaRPr 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4DEB618-D544-4E11-9E18-F1D7FC94167C}" type="slidenum">
              <a:rPr lang="ru-RU" sz="1200">
                <a:solidFill>
                  <a:prstClr val="black"/>
                </a:solidFill>
              </a:rPr>
              <a:pPr eaLnBrk="1" hangingPunct="1"/>
              <a:t>26</a:t>
            </a:fld>
            <a:endParaRPr 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4DEB618-D544-4E11-9E18-F1D7FC94167C}" type="slidenum">
              <a:rPr lang="ru-RU" sz="1200">
                <a:solidFill>
                  <a:prstClr val="black"/>
                </a:solidFill>
              </a:rPr>
              <a:pPr eaLnBrk="1" hangingPunct="1"/>
              <a:t>27</a:t>
            </a:fld>
            <a:endParaRPr 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4DEB618-D544-4E11-9E18-F1D7FC94167C}" type="slidenum">
              <a:rPr lang="ru-RU" sz="1200">
                <a:solidFill>
                  <a:prstClr val="black"/>
                </a:solidFill>
              </a:rPr>
              <a:pPr eaLnBrk="1" hangingPunct="1"/>
              <a:t>28</a:t>
            </a:fld>
            <a:endParaRPr 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4DEB618-D544-4E11-9E18-F1D7FC94167C}" type="slidenum">
              <a:rPr lang="ru-RU" sz="1200">
                <a:solidFill>
                  <a:prstClr val="black"/>
                </a:solidFill>
              </a:rPr>
              <a:pPr eaLnBrk="1" hangingPunct="1"/>
              <a:t>29</a:t>
            </a:fld>
            <a:endParaRPr 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4DEB618-D544-4E11-9E18-F1D7FC94167C}" type="slidenum">
              <a:rPr lang="ru-RU" sz="1200">
                <a:solidFill>
                  <a:prstClr val="black"/>
                </a:solidFill>
              </a:rPr>
              <a:pPr eaLnBrk="1" hangingPunct="1"/>
              <a:t>30</a:t>
            </a:fld>
            <a:endParaRPr 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4DEB618-D544-4E11-9E18-F1D7FC94167C}" type="slidenum">
              <a:rPr lang="ru-RU" sz="1200">
                <a:solidFill>
                  <a:prstClr val="black"/>
                </a:solidFill>
              </a:rPr>
              <a:pPr eaLnBrk="1" hangingPunct="1"/>
              <a:t>6</a:t>
            </a:fld>
            <a:endParaRPr 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4DEB618-D544-4E11-9E18-F1D7FC94167C}" type="slidenum">
              <a:rPr lang="ru-RU" sz="1200">
                <a:solidFill>
                  <a:prstClr val="black"/>
                </a:solidFill>
              </a:rPr>
              <a:pPr eaLnBrk="1" hangingPunct="1"/>
              <a:t>7</a:t>
            </a:fld>
            <a:endParaRPr 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4DEB618-D544-4E11-9E18-F1D7FC94167C}" type="slidenum">
              <a:rPr lang="ru-RU" sz="1200">
                <a:solidFill>
                  <a:prstClr val="black"/>
                </a:solidFill>
              </a:rPr>
              <a:pPr eaLnBrk="1" hangingPunct="1"/>
              <a:t>8</a:t>
            </a:fld>
            <a:endParaRPr 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4DEB618-D544-4E11-9E18-F1D7FC94167C}" type="slidenum">
              <a:rPr lang="ru-RU" sz="1200">
                <a:solidFill>
                  <a:prstClr val="black"/>
                </a:solidFill>
              </a:rPr>
              <a:pPr eaLnBrk="1" hangingPunct="1"/>
              <a:t>9</a:t>
            </a:fld>
            <a:endParaRPr 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4DEB618-D544-4E11-9E18-F1D7FC94167C}" type="slidenum">
              <a:rPr lang="ru-RU" sz="1200">
                <a:solidFill>
                  <a:prstClr val="black"/>
                </a:solidFill>
              </a:rPr>
              <a:pPr eaLnBrk="1" hangingPunct="1"/>
              <a:t>10</a:t>
            </a:fld>
            <a:endParaRPr 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4DEB618-D544-4E11-9E18-F1D7FC94167C}" type="slidenum">
              <a:rPr lang="ru-RU" sz="1200">
                <a:solidFill>
                  <a:prstClr val="black"/>
                </a:solidFill>
              </a:rPr>
              <a:pPr eaLnBrk="1" hangingPunct="1"/>
              <a:t>11</a:t>
            </a:fld>
            <a:endParaRPr 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4DEB618-D544-4E11-9E18-F1D7FC94167C}" type="slidenum">
              <a:rPr lang="ru-RU" sz="1200">
                <a:solidFill>
                  <a:prstClr val="black"/>
                </a:solidFill>
              </a:rPr>
              <a:pPr eaLnBrk="1" hangingPunct="1"/>
              <a:t>12</a:t>
            </a:fld>
            <a:endParaRPr 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1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8.xml"/><Relationship Id="rId1" Type="http://schemas.openxmlformats.org/officeDocument/2006/relationships/themeOverride" Target="../theme/themeOverride1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9.xml"/><Relationship Id="rId1" Type="http://schemas.openxmlformats.org/officeDocument/2006/relationships/themeOverride" Target="../theme/themeOverride1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0.xml"/><Relationship Id="rId1" Type="http://schemas.openxmlformats.org/officeDocument/2006/relationships/themeOverride" Target="../theme/themeOverride1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1.xml"/><Relationship Id="rId1" Type="http://schemas.openxmlformats.org/officeDocument/2006/relationships/themeOverride" Target="../theme/themeOverride18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2.xml"/><Relationship Id="rId1" Type="http://schemas.openxmlformats.org/officeDocument/2006/relationships/themeOverride" Target="../theme/themeOverride19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573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6" r="57703" b="8467"/>
          <a:stretch>
            <a:fillRect/>
          </a:stretch>
        </p:blipFill>
        <p:spPr bwMode="auto">
          <a:xfrm>
            <a:off x="34925" y="0"/>
            <a:ext cx="136842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348038" y="0"/>
            <a:ext cx="0" cy="1584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70000" y="115888"/>
            <a:ext cx="1862138" cy="1355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КРАСНОЯРСКИЙ</a:t>
            </a:r>
          </a:p>
          <a:p>
            <a:pPr>
              <a:defRPr/>
            </a:pPr>
            <a:r>
              <a:rPr lang="ru-RU" sz="2800" dirty="0">
                <a:solidFill>
                  <a:prstClr val="white"/>
                </a:solidFill>
              </a:rPr>
              <a:t>ИНСТИТУТ</a:t>
            </a:r>
            <a:endParaRPr lang="ru-RU" dirty="0">
              <a:solidFill>
                <a:prstClr val="white"/>
              </a:solidFill>
            </a:endParaRPr>
          </a:p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ПОВЫШЕНИЯ</a:t>
            </a:r>
          </a:p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89CA2CE-22C2-4BAE-B090-1DC73C0611E4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EBDDC3"/>
              </a:solidFill>
            </a:endParaRPr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39BF699-AA0C-4756-93A3-96A72EFFB856}" type="slidenum">
              <a:rPr lang="ru-RU">
                <a:solidFill>
                  <a:srgbClr val="EBDDC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5472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AD060-9550-44C5-A730-00DCC92094EF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64FE5-48CE-4D31-90F3-D68A97289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369366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1477F-DBB2-458F-A3B0-2B6236331656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F3C06-B1CE-48A8-9469-4F3916274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786098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64AF3-BD46-4D0B-AAA4-EEECC15D2231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5E11D9C-427A-4319-8003-0E49A539A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6419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AA7EFD8-9F4B-4373-9895-B276927F3E7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EC41534-066D-46B8-90D1-0F6253334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793524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B3C7791-F90E-4992-B434-9B81083577C5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7CE1593-A7BD-4027-9212-1D8FDEBE5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597701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90792-03E8-436A-A985-F4198065568B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6BF68-1618-4C5C-8DFE-6BCDD4B46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560812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3FC43-05F7-4C7D-A4FB-67E276930A2F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8232D61-4A2B-4607-AD95-3D36D1EEA9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02218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31697-AB73-4920-B8BC-AE8EFD4B127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81FA6-2750-426E-9EFC-B993783D6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185647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EA7EF17-D883-43BF-A0B7-C937DCAF4BAC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361998D4-113F-4653-BD84-3B3BED5A2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41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AD060-9550-44C5-A730-00DCC92094EF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64FE5-48CE-4D31-90F3-D68A97289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427148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3D8BC-1F71-4FB3-A38D-3BED7458BA2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6BAB3-8E4A-448F-86EE-D47EAB3D2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8876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3D8BC-1F71-4FB3-A38D-3BED7458BA2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6BAB3-8E4A-448F-86EE-D47EAB3D2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1421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A70974A-FBEA-4503-824B-5D297D3B4AE2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2E03469-2B09-4BE0-94B6-3CA23FCCC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926043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2EFC2-12C0-4741-9F01-F8B2C2EFF2C5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11BCC-5CC9-4503-A204-10A783300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585067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573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6" r="57703" b="8467"/>
          <a:stretch>
            <a:fillRect/>
          </a:stretch>
        </p:blipFill>
        <p:spPr bwMode="auto">
          <a:xfrm>
            <a:off x="34925" y="0"/>
            <a:ext cx="136842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348038" y="0"/>
            <a:ext cx="0" cy="1584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70000" y="115888"/>
            <a:ext cx="1862138" cy="1355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КРАСНОЯРСКИЙ</a:t>
            </a:r>
          </a:p>
          <a:p>
            <a:pPr>
              <a:defRPr/>
            </a:pPr>
            <a:r>
              <a:rPr lang="ru-RU" sz="2800" dirty="0">
                <a:solidFill>
                  <a:prstClr val="white"/>
                </a:solidFill>
              </a:rPr>
              <a:t>ИНСТИТУТ</a:t>
            </a:r>
            <a:endParaRPr lang="ru-RU" dirty="0">
              <a:solidFill>
                <a:prstClr val="white"/>
              </a:solidFill>
            </a:endParaRPr>
          </a:p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ПОВЫШЕНИЯ</a:t>
            </a:r>
          </a:p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89CA2CE-22C2-4BAE-B090-1DC73C0611E4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EBDDC3"/>
              </a:solidFill>
            </a:endParaRPr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39BF699-AA0C-4756-93A3-96A72EFFB856}" type="slidenum">
              <a:rPr lang="ru-RU">
                <a:solidFill>
                  <a:srgbClr val="EBDDC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513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1477F-DBB2-458F-A3B0-2B6236331656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F3C06-B1CE-48A8-9469-4F3916274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73501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64AF3-BD46-4D0B-AAA4-EEECC15D2231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5E11D9C-427A-4319-8003-0E49A539A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481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AA7EFD8-9F4B-4373-9895-B276927F3E7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EC41534-066D-46B8-90D1-0F6253334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075651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B3C7791-F90E-4992-B434-9B81083577C5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7CE1593-A7BD-4027-9212-1D8FDEBE5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057240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90792-03E8-436A-A985-F4198065568B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6BF68-1618-4C5C-8DFE-6BCDD4B46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186872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3FC43-05F7-4C7D-A4FB-67E276930A2F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8232D61-4A2B-4607-AD95-3D36D1EEA9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2362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31697-AB73-4920-B8BC-AE8EFD4B127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81FA6-2750-426E-9EFC-B993783D6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3502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A70974A-FBEA-4503-824B-5D297D3B4AE2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2E03469-2B09-4BE0-94B6-3CA23FCCC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590295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EA7EF17-D883-43BF-A0B7-C937DCAF4BAC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361998D4-113F-4653-BD84-3B3BED5A2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4475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AD060-9550-44C5-A730-00DCC92094EF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64FE5-48CE-4D31-90F3-D68A97289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796281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3D8BC-1F71-4FB3-A38D-3BED7458BA2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6BAB3-8E4A-448F-86EE-D47EAB3D2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9678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A70974A-FBEA-4503-824B-5D297D3B4AE2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2E03469-2B09-4BE0-94B6-3CA23FCCC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819420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2EFC2-12C0-4741-9F01-F8B2C2EFF2C5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11BCC-5CC9-4503-A204-10A783300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208285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573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6" r="57703" b="8467"/>
          <a:stretch>
            <a:fillRect/>
          </a:stretch>
        </p:blipFill>
        <p:spPr bwMode="auto">
          <a:xfrm>
            <a:off x="34925" y="0"/>
            <a:ext cx="136842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348038" y="0"/>
            <a:ext cx="0" cy="1584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70000" y="115888"/>
            <a:ext cx="1862138" cy="1355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КРАСНОЯРСКИЙ</a:t>
            </a:r>
          </a:p>
          <a:p>
            <a:pPr>
              <a:defRPr/>
            </a:pPr>
            <a:r>
              <a:rPr lang="ru-RU" sz="2800" dirty="0">
                <a:solidFill>
                  <a:prstClr val="white"/>
                </a:solidFill>
              </a:rPr>
              <a:t>ИНСТИТУТ</a:t>
            </a:r>
            <a:endParaRPr lang="ru-RU" dirty="0">
              <a:solidFill>
                <a:prstClr val="white"/>
              </a:solidFill>
            </a:endParaRPr>
          </a:p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ПОВЫШЕНИЯ</a:t>
            </a:r>
          </a:p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89CA2CE-22C2-4BAE-B090-1DC73C0611E4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EBDDC3"/>
              </a:solidFill>
            </a:endParaRPr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39BF699-AA0C-4756-93A3-96A72EFFB856}" type="slidenum">
              <a:rPr lang="ru-RU">
                <a:solidFill>
                  <a:srgbClr val="EBDDC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3736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1477F-DBB2-458F-A3B0-2B6236331656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F3C06-B1CE-48A8-9469-4F3916274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043486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64AF3-BD46-4D0B-AAA4-EEECC15D2231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5E11D9C-427A-4319-8003-0E49A539A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6387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AA7EFD8-9F4B-4373-9895-B276927F3E7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EC41534-066D-46B8-90D1-0F6253334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249028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B3C7791-F90E-4992-B434-9B81083577C5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7CE1593-A7BD-4027-9212-1D8FDEBE5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026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2EFC2-12C0-4741-9F01-F8B2C2EFF2C5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11BCC-5CC9-4503-A204-10A783300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598637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90792-03E8-436A-A985-F4198065568B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6BF68-1618-4C5C-8DFE-6BCDD4B46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532664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3FC43-05F7-4C7D-A4FB-67E276930A2F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8232D61-4A2B-4607-AD95-3D36D1EEA9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94746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31697-AB73-4920-B8BC-AE8EFD4B127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81FA6-2750-426E-9EFC-B993783D6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96726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EA7EF17-D883-43BF-A0B7-C937DCAF4BAC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361998D4-113F-4653-BD84-3B3BED5A2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2788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AD060-9550-44C5-A730-00DCC92094EF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64FE5-48CE-4D31-90F3-D68A97289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988050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3D8BC-1F71-4FB3-A38D-3BED7458BA2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6BAB3-8E4A-448F-86EE-D47EAB3D2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1310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A70974A-FBEA-4503-824B-5D297D3B4AE2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2E03469-2B09-4BE0-94B6-3CA23FCCC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204598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2EFC2-12C0-4741-9F01-F8B2C2EFF2C5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11BCC-5CC9-4503-A204-10A783300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496195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573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6" r="57703" b="8467"/>
          <a:stretch>
            <a:fillRect/>
          </a:stretch>
        </p:blipFill>
        <p:spPr bwMode="auto">
          <a:xfrm>
            <a:off x="34925" y="0"/>
            <a:ext cx="136842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348038" y="0"/>
            <a:ext cx="0" cy="1584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70000" y="115888"/>
            <a:ext cx="1862138" cy="1355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КРАСНОЯРСКИЙ</a:t>
            </a:r>
          </a:p>
          <a:p>
            <a:pPr>
              <a:defRPr/>
            </a:pPr>
            <a:r>
              <a:rPr lang="ru-RU" sz="2800" dirty="0">
                <a:solidFill>
                  <a:prstClr val="white"/>
                </a:solidFill>
              </a:rPr>
              <a:t>ИНСТИТУТ</a:t>
            </a:r>
            <a:endParaRPr lang="ru-RU" dirty="0">
              <a:solidFill>
                <a:prstClr val="white"/>
              </a:solidFill>
            </a:endParaRPr>
          </a:p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ПОВЫШЕНИЯ</a:t>
            </a:r>
          </a:p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89CA2CE-22C2-4BAE-B090-1DC73C0611E4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EBDDC3"/>
              </a:solidFill>
            </a:endParaRPr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39BF699-AA0C-4756-93A3-96A72EFFB856}" type="slidenum">
              <a:rPr lang="ru-RU">
                <a:solidFill>
                  <a:srgbClr val="EBDDC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8697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1477F-DBB2-458F-A3B0-2B6236331656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F3C06-B1CE-48A8-9469-4F3916274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8209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84AEF-FF12-4C10-BDEF-53F0FCDA4D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390053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64AF3-BD46-4D0B-AAA4-EEECC15D2231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5E11D9C-427A-4319-8003-0E49A539A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6743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AA7EFD8-9F4B-4373-9895-B276927F3E7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EC41534-066D-46B8-90D1-0F6253334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372436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B3C7791-F90E-4992-B434-9B81083577C5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7CE1593-A7BD-4027-9212-1D8FDEBE5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30828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90792-03E8-436A-A985-F4198065568B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6BF68-1618-4C5C-8DFE-6BCDD4B46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324178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3FC43-05F7-4C7D-A4FB-67E276930A2F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8232D61-4A2B-4607-AD95-3D36D1EEA9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92795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31697-AB73-4920-B8BC-AE8EFD4B127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81FA6-2750-426E-9EFC-B993783D6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960913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EA7EF17-D883-43BF-A0B7-C937DCAF4BAC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361998D4-113F-4653-BD84-3B3BED5A2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816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AD060-9550-44C5-A730-00DCC92094EF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64FE5-48CE-4D31-90F3-D68A97289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686030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3D8BC-1F71-4FB3-A38D-3BED7458BA2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6BAB3-8E4A-448F-86EE-D47EAB3D2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0051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A70974A-FBEA-4503-824B-5D297D3B4AE2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2E03469-2B09-4BE0-94B6-3CA23FCCC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4357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59978-EF4C-4B31-BF39-8AFDAF5BDD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28059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2EFC2-12C0-4741-9F01-F8B2C2EFF2C5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11BCC-5CC9-4503-A204-10A783300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308650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573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6" r="57703" b="8467"/>
          <a:stretch>
            <a:fillRect/>
          </a:stretch>
        </p:blipFill>
        <p:spPr bwMode="auto">
          <a:xfrm>
            <a:off x="34925" y="0"/>
            <a:ext cx="136842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348038" y="0"/>
            <a:ext cx="0" cy="1584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70000" y="115888"/>
            <a:ext cx="1862138" cy="1355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КРАСНОЯРСКИЙ</a:t>
            </a:r>
          </a:p>
          <a:p>
            <a:pPr>
              <a:defRPr/>
            </a:pPr>
            <a:r>
              <a:rPr lang="ru-RU" sz="2800" dirty="0">
                <a:solidFill>
                  <a:prstClr val="white"/>
                </a:solidFill>
              </a:rPr>
              <a:t>ИНСТИТУТ</a:t>
            </a:r>
            <a:endParaRPr lang="ru-RU" dirty="0">
              <a:solidFill>
                <a:prstClr val="white"/>
              </a:solidFill>
            </a:endParaRPr>
          </a:p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ПОВЫШЕНИЯ</a:t>
            </a:r>
          </a:p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89CA2CE-22C2-4BAE-B090-1DC73C0611E4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EBDDC3"/>
              </a:solidFill>
            </a:endParaRPr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39BF699-AA0C-4756-93A3-96A72EFFB856}" type="slidenum">
              <a:rPr lang="ru-RU">
                <a:solidFill>
                  <a:srgbClr val="EBDDC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0375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1477F-DBB2-458F-A3B0-2B6236331656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F3C06-B1CE-48A8-9469-4F3916274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412110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64AF3-BD46-4D0B-AAA4-EEECC15D2231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5E11D9C-427A-4319-8003-0E49A539A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1269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AA7EFD8-9F4B-4373-9895-B276927F3E7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EC41534-066D-46B8-90D1-0F6253334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80476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B3C7791-F90E-4992-B434-9B81083577C5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7CE1593-A7BD-4027-9212-1D8FDEBE5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413723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90792-03E8-436A-A985-F4198065568B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6BF68-1618-4C5C-8DFE-6BCDD4B46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862267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3FC43-05F7-4C7D-A4FB-67E276930A2F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8232D61-4A2B-4607-AD95-3D36D1EEA9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872852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31697-AB73-4920-B8BC-AE8EFD4B127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81FA6-2750-426E-9EFC-B993783D6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828640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EA7EF17-D883-43BF-A0B7-C937DCAF4BAC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361998D4-113F-4653-BD84-3B3BED5A2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6109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A7D53-5426-4298-A702-BF27327AE6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965923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AD060-9550-44C5-A730-00DCC92094EF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64FE5-48CE-4D31-90F3-D68A97289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294251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3D8BC-1F71-4FB3-A38D-3BED7458BA2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6BAB3-8E4A-448F-86EE-D47EAB3D2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1154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A70974A-FBEA-4503-824B-5D297D3B4AE2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2E03469-2B09-4BE0-94B6-3CA23FCCC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901500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2EFC2-12C0-4741-9F01-F8B2C2EFF2C5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11BCC-5CC9-4503-A204-10A783300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071597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573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6" r="57703" b="8467"/>
          <a:stretch>
            <a:fillRect/>
          </a:stretch>
        </p:blipFill>
        <p:spPr bwMode="auto">
          <a:xfrm>
            <a:off x="34925" y="0"/>
            <a:ext cx="136842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348038" y="0"/>
            <a:ext cx="0" cy="1584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70000" y="115888"/>
            <a:ext cx="1862138" cy="1355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КРАСНОЯРСКИЙ</a:t>
            </a:r>
          </a:p>
          <a:p>
            <a:pPr>
              <a:defRPr/>
            </a:pPr>
            <a:r>
              <a:rPr lang="ru-RU" sz="2800" dirty="0">
                <a:solidFill>
                  <a:prstClr val="white"/>
                </a:solidFill>
              </a:rPr>
              <a:t>ИНСТИТУТ</a:t>
            </a:r>
            <a:endParaRPr lang="ru-RU" dirty="0">
              <a:solidFill>
                <a:prstClr val="white"/>
              </a:solidFill>
            </a:endParaRPr>
          </a:p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ПОВЫШЕНИЯ</a:t>
            </a:r>
          </a:p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89CA2CE-22C2-4BAE-B090-1DC73C0611E4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EBDDC3"/>
              </a:solidFill>
            </a:endParaRPr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39BF699-AA0C-4756-93A3-96A72EFFB856}" type="slidenum">
              <a:rPr lang="ru-RU">
                <a:solidFill>
                  <a:srgbClr val="EBDDC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9108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1477F-DBB2-458F-A3B0-2B6236331656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F3C06-B1CE-48A8-9469-4F3916274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918085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64AF3-BD46-4D0B-AAA4-EEECC15D2231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5E11D9C-427A-4319-8003-0E49A539A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3425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AA7EFD8-9F4B-4373-9895-B276927F3E7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EC41534-066D-46B8-90D1-0F6253334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825082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B3C7791-F90E-4992-B434-9B81083577C5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7CE1593-A7BD-4027-9212-1D8FDEBE5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073582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90792-03E8-436A-A985-F4198065568B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6BF68-1618-4C5C-8DFE-6BCDD4B46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2501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80C09-87AA-4D38-B672-9AD4769C26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983045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3FC43-05F7-4C7D-A4FB-67E276930A2F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8232D61-4A2B-4607-AD95-3D36D1EEA9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788023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31697-AB73-4920-B8BC-AE8EFD4B127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81FA6-2750-426E-9EFC-B993783D6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520908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EA7EF17-D883-43BF-A0B7-C937DCAF4BAC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361998D4-113F-4653-BD84-3B3BED5A2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4245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AD060-9550-44C5-A730-00DCC92094EF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64FE5-48CE-4D31-90F3-D68A97289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355809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3D8BC-1F71-4FB3-A38D-3BED7458BA2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6BAB3-8E4A-448F-86EE-D47EAB3D2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5334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A70974A-FBEA-4503-824B-5D297D3B4AE2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2E03469-2B09-4BE0-94B6-3CA23FCCC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903515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2EFC2-12C0-4741-9F01-F8B2C2EFF2C5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11BCC-5CC9-4503-A204-10A783300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243077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573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6" r="57703" b="8467"/>
          <a:stretch>
            <a:fillRect/>
          </a:stretch>
        </p:blipFill>
        <p:spPr bwMode="auto">
          <a:xfrm>
            <a:off x="34925" y="0"/>
            <a:ext cx="136842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348038" y="0"/>
            <a:ext cx="0" cy="1584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70000" y="115888"/>
            <a:ext cx="1862138" cy="1355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КРАСНОЯРСКИЙ</a:t>
            </a:r>
          </a:p>
          <a:p>
            <a:pPr>
              <a:defRPr/>
            </a:pPr>
            <a:r>
              <a:rPr lang="ru-RU" sz="2800" dirty="0">
                <a:solidFill>
                  <a:prstClr val="white"/>
                </a:solidFill>
              </a:rPr>
              <a:t>ИНСТИТУТ</a:t>
            </a:r>
            <a:endParaRPr lang="ru-RU" dirty="0">
              <a:solidFill>
                <a:prstClr val="white"/>
              </a:solidFill>
            </a:endParaRPr>
          </a:p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ПОВЫШЕНИЯ</a:t>
            </a:r>
          </a:p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89CA2CE-22C2-4BAE-B090-1DC73C0611E4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EBDDC3"/>
              </a:solidFill>
            </a:endParaRPr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39BF699-AA0C-4756-93A3-96A72EFFB856}" type="slidenum">
              <a:rPr lang="ru-RU">
                <a:solidFill>
                  <a:srgbClr val="EBDDC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960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1477F-DBB2-458F-A3B0-2B6236331656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F3C06-B1CE-48A8-9469-4F3916274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670175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64AF3-BD46-4D0B-AAA4-EEECC15D2231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5E11D9C-427A-4319-8003-0E49A539A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9779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94C18-AA12-4B8C-9D59-84F3404121E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226955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AA7EFD8-9F4B-4373-9895-B276927F3E7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EC41534-066D-46B8-90D1-0F6253334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266417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B3C7791-F90E-4992-B434-9B81083577C5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7CE1593-A7BD-4027-9212-1D8FDEBE5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823224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90792-03E8-436A-A985-F4198065568B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6BF68-1618-4C5C-8DFE-6BCDD4B46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069309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3FC43-05F7-4C7D-A4FB-67E276930A2F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8232D61-4A2B-4607-AD95-3D36D1EEA9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33498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31697-AB73-4920-B8BC-AE8EFD4B127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81FA6-2750-426E-9EFC-B993783D6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834256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EA7EF17-D883-43BF-A0B7-C937DCAF4BAC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361998D4-113F-4653-BD84-3B3BED5A2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9164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AD060-9550-44C5-A730-00DCC92094EF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64FE5-48CE-4D31-90F3-D68A97289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687383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3D8BC-1F71-4FB3-A38D-3BED7458BA2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6BAB3-8E4A-448F-86EE-D47EAB3D2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2821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A70974A-FBEA-4503-824B-5D297D3B4AE2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2E03469-2B09-4BE0-94B6-3CA23FCCC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244108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2EFC2-12C0-4741-9F01-F8B2C2EFF2C5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11BCC-5CC9-4503-A204-10A783300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3228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222CE-926C-49B5-8308-E158EAC2B9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079055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573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6" r="57703" b="8467"/>
          <a:stretch>
            <a:fillRect/>
          </a:stretch>
        </p:blipFill>
        <p:spPr bwMode="auto">
          <a:xfrm>
            <a:off x="34925" y="0"/>
            <a:ext cx="136842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348038" y="0"/>
            <a:ext cx="0" cy="1584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70000" y="115888"/>
            <a:ext cx="1862138" cy="1355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КРАСНОЯРСКИЙ</a:t>
            </a:r>
          </a:p>
          <a:p>
            <a:pPr>
              <a:defRPr/>
            </a:pPr>
            <a:r>
              <a:rPr lang="ru-RU" sz="2800" dirty="0">
                <a:solidFill>
                  <a:prstClr val="white"/>
                </a:solidFill>
              </a:rPr>
              <a:t>ИНСТИТУТ</a:t>
            </a:r>
            <a:endParaRPr lang="ru-RU" dirty="0">
              <a:solidFill>
                <a:prstClr val="white"/>
              </a:solidFill>
            </a:endParaRPr>
          </a:p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ПОВЫШЕНИЯ</a:t>
            </a:r>
          </a:p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89CA2CE-22C2-4BAE-B090-1DC73C0611E4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EBDDC3"/>
              </a:solidFill>
            </a:endParaRPr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39BF699-AA0C-4756-93A3-96A72EFFB856}" type="slidenum">
              <a:rPr lang="ru-RU">
                <a:solidFill>
                  <a:srgbClr val="EBDDC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0577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1477F-DBB2-458F-A3B0-2B6236331656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F3C06-B1CE-48A8-9469-4F3916274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39065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64AF3-BD46-4D0B-AAA4-EEECC15D2231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5E11D9C-427A-4319-8003-0E49A539A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9240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AA7EFD8-9F4B-4373-9895-B276927F3E7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EC41534-066D-46B8-90D1-0F6253334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938874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B3C7791-F90E-4992-B434-9B81083577C5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7CE1593-A7BD-4027-9212-1D8FDEBE5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93603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90792-03E8-436A-A985-F4198065568B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6BF68-1618-4C5C-8DFE-6BCDD4B46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50917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3FC43-05F7-4C7D-A4FB-67E276930A2F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8232D61-4A2B-4607-AD95-3D36D1EEA9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853900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31697-AB73-4920-B8BC-AE8EFD4B127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81FA6-2750-426E-9EFC-B993783D6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011316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EA7EF17-D883-43BF-A0B7-C937DCAF4BAC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361998D4-113F-4653-BD84-3B3BED5A2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3495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AD060-9550-44C5-A730-00DCC92094EF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64FE5-48CE-4D31-90F3-D68A97289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026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1477F-DBB2-458F-A3B0-2B6236331656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F3C06-B1CE-48A8-9469-4F3916274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42877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6AE4E-A37C-45F3-B7ED-292C4EC5781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44906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3D8BC-1F71-4FB3-A38D-3BED7458BA2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6BAB3-8E4A-448F-86EE-D47EAB3D2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4410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A70974A-FBEA-4503-824B-5D297D3B4AE2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2E03469-2B09-4BE0-94B6-3CA23FCCC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15638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2EFC2-12C0-4741-9F01-F8B2C2EFF2C5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11BCC-5CC9-4503-A204-10A783300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522692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573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6" r="57703" b="8467"/>
          <a:stretch>
            <a:fillRect/>
          </a:stretch>
        </p:blipFill>
        <p:spPr bwMode="auto">
          <a:xfrm>
            <a:off x="34925" y="0"/>
            <a:ext cx="136842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348038" y="0"/>
            <a:ext cx="0" cy="1584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70000" y="115888"/>
            <a:ext cx="1862138" cy="1355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КРАСНОЯРСКИЙ</a:t>
            </a:r>
          </a:p>
          <a:p>
            <a:pPr>
              <a:defRPr/>
            </a:pPr>
            <a:r>
              <a:rPr lang="ru-RU" sz="2800" dirty="0">
                <a:solidFill>
                  <a:prstClr val="white"/>
                </a:solidFill>
              </a:rPr>
              <a:t>ИНСТИТУТ</a:t>
            </a:r>
            <a:endParaRPr lang="ru-RU" dirty="0">
              <a:solidFill>
                <a:prstClr val="white"/>
              </a:solidFill>
            </a:endParaRPr>
          </a:p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ПОВЫШЕНИЯ</a:t>
            </a:r>
          </a:p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89CA2CE-22C2-4BAE-B090-1DC73C0611E4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EBDDC3"/>
              </a:solidFill>
            </a:endParaRPr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39BF699-AA0C-4756-93A3-96A72EFFB856}" type="slidenum">
              <a:rPr lang="ru-RU">
                <a:solidFill>
                  <a:srgbClr val="EBDDC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1636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1477F-DBB2-458F-A3B0-2B6236331656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F3C06-B1CE-48A8-9469-4F3916274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750861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64AF3-BD46-4D0B-AAA4-EEECC15D2231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5E11D9C-427A-4319-8003-0E49A539A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1753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AA7EFD8-9F4B-4373-9895-B276927F3E7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EC41534-066D-46B8-90D1-0F6253334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904743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B3C7791-F90E-4992-B434-9B81083577C5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7CE1593-A7BD-4027-9212-1D8FDEBE5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65741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90792-03E8-436A-A985-F4198065568B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6BF68-1618-4C5C-8DFE-6BCDD4B46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255981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3FC43-05F7-4C7D-A4FB-67E276930A2F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8232D61-4A2B-4607-AD95-3D36D1EEA9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1581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4ED30-9D34-49A5-8B29-552D4A4FFE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683659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31697-AB73-4920-B8BC-AE8EFD4B127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81FA6-2750-426E-9EFC-B993783D6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678433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EA7EF17-D883-43BF-A0B7-C937DCAF4BAC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361998D4-113F-4653-BD84-3B3BED5A2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2781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AD060-9550-44C5-A730-00DCC92094EF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64FE5-48CE-4D31-90F3-D68A97289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641731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3D8BC-1F71-4FB3-A38D-3BED7458BA2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6BAB3-8E4A-448F-86EE-D47EAB3D2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5695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A70974A-FBEA-4503-824B-5D297D3B4AE2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2E03469-2B09-4BE0-94B6-3CA23FCCC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613553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2EFC2-12C0-4741-9F01-F8B2C2EFF2C5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11BCC-5CC9-4503-A204-10A783300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830874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573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6" r="57703" b="8467"/>
          <a:stretch>
            <a:fillRect/>
          </a:stretch>
        </p:blipFill>
        <p:spPr bwMode="auto">
          <a:xfrm>
            <a:off x="34925" y="0"/>
            <a:ext cx="136842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348038" y="0"/>
            <a:ext cx="0" cy="1584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70000" y="115888"/>
            <a:ext cx="1862138" cy="1355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КРАСНОЯРСКИЙ</a:t>
            </a:r>
          </a:p>
          <a:p>
            <a:pPr>
              <a:defRPr/>
            </a:pPr>
            <a:r>
              <a:rPr lang="ru-RU" sz="2800" dirty="0">
                <a:solidFill>
                  <a:prstClr val="white"/>
                </a:solidFill>
              </a:rPr>
              <a:t>ИНСТИТУТ</a:t>
            </a:r>
            <a:endParaRPr lang="ru-RU" dirty="0">
              <a:solidFill>
                <a:prstClr val="white"/>
              </a:solidFill>
            </a:endParaRPr>
          </a:p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ПОВЫШЕНИЯ</a:t>
            </a:r>
          </a:p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89CA2CE-22C2-4BAE-B090-1DC73C0611E4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EBDDC3"/>
              </a:solidFill>
            </a:endParaRPr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39BF699-AA0C-4756-93A3-96A72EFFB856}" type="slidenum">
              <a:rPr lang="ru-RU">
                <a:solidFill>
                  <a:srgbClr val="EBDDC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8697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1477F-DBB2-458F-A3B0-2B6236331656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F3C06-B1CE-48A8-9469-4F3916274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434397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64AF3-BD46-4D0B-AAA4-EEECC15D2231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5E11D9C-427A-4319-8003-0E49A539A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1832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AA7EFD8-9F4B-4373-9895-B276927F3E7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EC41534-066D-46B8-90D1-0F6253334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575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88E33-FC7F-4F67-8751-C083DD22A04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341857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B3C7791-F90E-4992-B434-9B81083577C5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7CE1593-A7BD-4027-9212-1D8FDEBE5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237982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90792-03E8-436A-A985-F4198065568B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6BF68-1618-4C5C-8DFE-6BCDD4B46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921145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3FC43-05F7-4C7D-A4FB-67E276930A2F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8232D61-4A2B-4607-AD95-3D36D1EEA9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895547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31697-AB73-4920-B8BC-AE8EFD4B127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81FA6-2750-426E-9EFC-B993783D6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781854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EA7EF17-D883-43BF-A0B7-C937DCAF4BAC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361998D4-113F-4653-BD84-3B3BED5A2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2823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AD060-9550-44C5-A730-00DCC92094EF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64FE5-48CE-4D31-90F3-D68A97289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194807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3D8BC-1F71-4FB3-A38D-3BED7458BA2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6BAB3-8E4A-448F-86EE-D47EAB3D2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8008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A70974A-FBEA-4503-824B-5D297D3B4AE2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2E03469-2B09-4BE0-94B6-3CA23FCCC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611309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2EFC2-12C0-4741-9F01-F8B2C2EFF2C5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11BCC-5CC9-4503-A204-10A783300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771544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573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6" r="57703" b="8467"/>
          <a:stretch>
            <a:fillRect/>
          </a:stretch>
        </p:blipFill>
        <p:spPr bwMode="auto">
          <a:xfrm>
            <a:off x="34925" y="0"/>
            <a:ext cx="136842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348038" y="0"/>
            <a:ext cx="0" cy="1584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70000" y="115888"/>
            <a:ext cx="1862138" cy="1355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КРАСНОЯРСКИЙ</a:t>
            </a:r>
          </a:p>
          <a:p>
            <a:pPr>
              <a:defRPr/>
            </a:pPr>
            <a:r>
              <a:rPr lang="ru-RU" sz="2800" dirty="0">
                <a:solidFill>
                  <a:prstClr val="white"/>
                </a:solidFill>
              </a:rPr>
              <a:t>ИНСТИТУТ</a:t>
            </a:r>
            <a:endParaRPr lang="ru-RU" dirty="0">
              <a:solidFill>
                <a:prstClr val="white"/>
              </a:solidFill>
            </a:endParaRPr>
          </a:p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ПОВЫШЕНИЯ</a:t>
            </a:r>
          </a:p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89CA2CE-22C2-4BAE-B090-1DC73C0611E4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EBDDC3"/>
              </a:solidFill>
            </a:endParaRPr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39BF699-AA0C-4756-93A3-96A72EFFB856}" type="slidenum">
              <a:rPr lang="ru-RU">
                <a:solidFill>
                  <a:srgbClr val="EBDDC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5455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7B717-F4F5-46A2-907B-E5057286021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091706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1477F-DBB2-458F-A3B0-2B6236331656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F3C06-B1CE-48A8-9469-4F3916274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245231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64AF3-BD46-4D0B-AAA4-EEECC15D2231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5E11D9C-427A-4319-8003-0E49A539A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5109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AA7EFD8-9F4B-4373-9895-B276927F3E7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EC41534-066D-46B8-90D1-0F6253334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62785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B3C7791-F90E-4992-B434-9B81083577C5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7CE1593-A7BD-4027-9212-1D8FDEBE5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05460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90792-03E8-436A-A985-F4198065568B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6BF68-1618-4C5C-8DFE-6BCDD4B46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250745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3FC43-05F7-4C7D-A4FB-67E276930A2F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8232D61-4A2B-4607-AD95-3D36D1EEA9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384607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31697-AB73-4920-B8BC-AE8EFD4B127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81FA6-2750-426E-9EFC-B993783D6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898979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EA7EF17-D883-43BF-A0B7-C937DCAF4BAC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361998D4-113F-4653-BD84-3B3BED5A2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6395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AD060-9550-44C5-A730-00DCC92094EF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64FE5-48CE-4D31-90F3-D68A97289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671987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3D8BC-1F71-4FB3-A38D-3BED7458BA2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6BAB3-8E4A-448F-86EE-D47EAB3D2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1657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89559-3CE5-400F-BB8B-A5746EEE2E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381657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A70974A-FBEA-4503-824B-5D297D3B4AE2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2E03469-2B09-4BE0-94B6-3CA23FCCC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200828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2EFC2-12C0-4741-9F01-F8B2C2EFF2C5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11BCC-5CC9-4503-A204-10A783300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001025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573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6" r="57703" b="8467"/>
          <a:stretch>
            <a:fillRect/>
          </a:stretch>
        </p:blipFill>
        <p:spPr bwMode="auto">
          <a:xfrm>
            <a:off x="34925" y="0"/>
            <a:ext cx="136842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348038" y="0"/>
            <a:ext cx="0" cy="1584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70000" y="115888"/>
            <a:ext cx="1862138" cy="1355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КРАСНОЯРСКИЙ</a:t>
            </a:r>
          </a:p>
          <a:p>
            <a:pPr>
              <a:defRPr/>
            </a:pPr>
            <a:r>
              <a:rPr lang="ru-RU" sz="2800" dirty="0">
                <a:solidFill>
                  <a:prstClr val="white"/>
                </a:solidFill>
              </a:rPr>
              <a:t>ИНСТИТУТ</a:t>
            </a:r>
            <a:endParaRPr lang="ru-RU" dirty="0">
              <a:solidFill>
                <a:prstClr val="white"/>
              </a:solidFill>
            </a:endParaRPr>
          </a:p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ПОВЫШЕНИЯ</a:t>
            </a:r>
          </a:p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89CA2CE-22C2-4BAE-B090-1DC73C0611E4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EBDDC3"/>
              </a:solidFill>
            </a:endParaRPr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39BF699-AA0C-4756-93A3-96A72EFFB856}" type="slidenum">
              <a:rPr lang="ru-RU">
                <a:solidFill>
                  <a:srgbClr val="EBDDC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2742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1477F-DBB2-458F-A3B0-2B6236331656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F3C06-B1CE-48A8-9469-4F3916274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9867034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64AF3-BD46-4D0B-AAA4-EEECC15D2231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5E11D9C-427A-4319-8003-0E49A539A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4935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AA7EFD8-9F4B-4373-9895-B276927F3E7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EC41534-066D-46B8-90D1-0F6253334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1606921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B3C7791-F90E-4992-B434-9B81083577C5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7CE1593-A7BD-4027-9212-1D8FDEBE5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7531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90792-03E8-436A-A985-F4198065568B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6BF68-1618-4C5C-8DFE-6BCDD4B46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013656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3FC43-05F7-4C7D-A4FB-67E276930A2F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8232D61-4A2B-4607-AD95-3D36D1EEA9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592490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31697-AB73-4920-B8BC-AE8EFD4B127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81FA6-2750-426E-9EFC-B993783D6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1463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84AEF-FF12-4C10-BDEF-53F0FCDA4D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883201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EA7EF17-D883-43BF-A0B7-C937DCAF4BAC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361998D4-113F-4653-BD84-3B3BED5A2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6398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AD060-9550-44C5-A730-00DCC92094EF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64FE5-48CE-4D31-90F3-D68A97289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172354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3D8BC-1F71-4FB3-A38D-3BED7458BA2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6BAB3-8E4A-448F-86EE-D47EAB3D2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0305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A70974A-FBEA-4503-824B-5D297D3B4AE2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2E03469-2B09-4BE0-94B6-3CA23FCCC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6783096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2EFC2-12C0-4741-9F01-F8B2C2EFF2C5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11BCC-5CC9-4503-A204-10A783300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5342385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573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6" r="57703" b="8467"/>
          <a:stretch>
            <a:fillRect/>
          </a:stretch>
        </p:blipFill>
        <p:spPr bwMode="auto">
          <a:xfrm>
            <a:off x="34925" y="0"/>
            <a:ext cx="136842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348038" y="0"/>
            <a:ext cx="0" cy="1584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70000" y="115888"/>
            <a:ext cx="1862138" cy="1355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КРАСНОЯРСКИЙ</a:t>
            </a:r>
          </a:p>
          <a:p>
            <a:pPr>
              <a:defRPr/>
            </a:pPr>
            <a:r>
              <a:rPr lang="ru-RU" sz="2800" dirty="0">
                <a:solidFill>
                  <a:prstClr val="white"/>
                </a:solidFill>
              </a:rPr>
              <a:t>ИНСТИТУТ</a:t>
            </a:r>
            <a:endParaRPr lang="ru-RU" dirty="0">
              <a:solidFill>
                <a:prstClr val="white"/>
              </a:solidFill>
            </a:endParaRPr>
          </a:p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ПОВЫШЕНИЯ</a:t>
            </a:r>
          </a:p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89CA2CE-22C2-4BAE-B090-1DC73C0611E4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EBDDC3"/>
              </a:solidFill>
            </a:endParaRPr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39BF699-AA0C-4756-93A3-96A72EFFB856}" type="slidenum">
              <a:rPr lang="ru-RU">
                <a:solidFill>
                  <a:srgbClr val="EBDDC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4349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1477F-DBB2-458F-A3B0-2B6236331656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F3C06-B1CE-48A8-9469-4F3916274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333399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64AF3-BD46-4D0B-AAA4-EEECC15D2231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5E11D9C-427A-4319-8003-0E49A539A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5734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AA7EFD8-9F4B-4373-9895-B276927F3E7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EC41534-066D-46B8-90D1-0F6253334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4331992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B3C7791-F90E-4992-B434-9B81083577C5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7CE1593-A7BD-4027-9212-1D8FDEBE5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033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59978-EF4C-4B31-BF39-8AFDAF5BDD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27814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90792-03E8-436A-A985-F4198065568B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6BF68-1618-4C5C-8DFE-6BCDD4B46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0680344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3FC43-05F7-4C7D-A4FB-67E276930A2F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8232D61-4A2B-4607-AD95-3D36D1EEA9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119373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31697-AB73-4920-B8BC-AE8EFD4B127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81FA6-2750-426E-9EFC-B993783D6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499598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EA7EF17-D883-43BF-A0B7-C937DCAF4BAC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361998D4-113F-4653-BD84-3B3BED5A2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96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AD060-9550-44C5-A730-00DCC92094EF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64FE5-48CE-4D31-90F3-D68A97289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3682285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3D8BC-1F71-4FB3-A38D-3BED7458BA2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6BAB3-8E4A-448F-86EE-D47EAB3D2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1357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A70974A-FBEA-4503-824B-5D297D3B4AE2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2E03469-2B09-4BE0-94B6-3CA23FCCC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567227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2EFC2-12C0-4741-9F01-F8B2C2EFF2C5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11BCC-5CC9-4503-A204-10A783300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281719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573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6" r="57703" b="8467"/>
          <a:stretch>
            <a:fillRect/>
          </a:stretch>
        </p:blipFill>
        <p:spPr bwMode="auto">
          <a:xfrm>
            <a:off x="34925" y="0"/>
            <a:ext cx="136842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348038" y="0"/>
            <a:ext cx="0" cy="1584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70000" y="115888"/>
            <a:ext cx="1862138" cy="1355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КРАСНОЯРСКИЙ</a:t>
            </a:r>
          </a:p>
          <a:p>
            <a:pPr>
              <a:defRPr/>
            </a:pPr>
            <a:r>
              <a:rPr lang="ru-RU" sz="2800" dirty="0">
                <a:solidFill>
                  <a:prstClr val="white"/>
                </a:solidFill>
              </a:rPr>
              <a:t>ИНСТИТУТ</a:t>
            </a:r>
            <a:endParaRPr lang="ru-RU" dirty="0">
              <a:solidFill>
                <a:prstClr val="white"/>
              </a:solidFill>
            </a:endParaRPr>
          </a:p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ПОВЫШЕНИЯ</a:t>
            </a:r>
          </a:p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89CA2CE-22C2-4BAE-B090-1DC73C0611E4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EBDDC3"/>
              </a:solidFill>
            </a:endParaRPr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39BF699-AA0C-4756-93A3-96A72EFFB856}" type="slidenum">
              <a:rPr lang="ru-RU">
                <a:solidFill>
                  <a:srgbClr val="EBDDC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6059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1477F-DBB2-458F-A3B0-2B6236331656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F3C06-B1CE-48A8-9469-4F3916274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26329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A7D53-5426-4298-A702-BF27327AE6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178928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64AF3-BD46-4D0B-AAA4-EEECC15D2231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5E11D9C-427A-4319-8003-0E49A539A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670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AA7EFD8-9F4B-4373-9895-B276927F3E7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EC41534-066D-46B8-90D1-0F6253334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54951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B3C7791-F90E-4992-B434-9B81083577C5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7CE1593-A7BD-4027-9212-1D8FDEBE5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2711432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90792-03E8-436A-A985-F4198065568B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6BF68-1618-4C5C-8DFE-6BCDD4B46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91662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3FC43-05F7-4C7D-A4FB-67E276930A2F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8232D61-4A2B-4607-AD95-3D36D1EEA9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6803115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31697-AB73-4920-B8BC-AE8EFD4B127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81FA6-2750-426E-9EFC-B993783D6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475214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EA7EF17-D883-43BF-A0B7-C937DCAF4BAC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361998D4-113F-4653-BD84-3B3BED5A2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7202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AD060-9550-44C5-A730-00DCC92094EF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64FE5-48CE-4D31-90F3-D68A97289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276413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3D8BC-1F71-4FB3-A38D-3BED7458BA2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6BAB3-8E4A-448F-86EE-D47EAB3D2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2966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A70974A-FBEA-4503-824B-5D297D3B4AE2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2E03469-2B09-4BE0-94B6-3CA23FCCC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780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80C09-87AA-4D38-B672-9AD4769C26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669322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2EFC2-12C0-4741-9F01-F8B2C2EFF2C5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11BCC-5CC9-4503-A204-10A783300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614520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17B74-3704-43D1-8D04-E2E25FB501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1958106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34FFF-46FE-4300-A2D5-87291D50BF6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8565715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EC2B2-A144-4F05-9DF9-94D345EC1C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24256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CF0BB-42A6-4D25-A556-1439624354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7546150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308FB-4D31-4908-8F52-CA1040CEF5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5517411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D15D1-0474-479E-BC36-C2496C34F57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871210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5B73C-2AB7-4F4C-A467-66BB643101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6228340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63CDB-E9D0-47F4-9369-7DAEB0B898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467033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644AC-56DF-4CD3-93C9-02E5CFFB866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6535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94C18-AA12-4B8C-9D59-84F3404121E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34057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A48E3-8265-4AF9-ADE4-97431EDBCF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2426301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04AAE-9182-4BAA-95DD-5E1BA330045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061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64AF3-BD46-4D0B-AAA4-EEECC15D2231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5E11D9C-427A-4319-8003-0E49A539A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2231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222CE-926C-49B5-8308-E158EAC2B9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1028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6AE4E-A37C-45F3-B7ED-292C4EC5781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14652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4ED30-9D34-49A5-8B29-552D4A4FFE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12276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88E33-FC7F-4F67-8751-C083DD22A04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077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7B717-F4F5-46A2-907B-E5057286021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54071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89559-3CE5-400F-BB8B-A5746EEE2E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19042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573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6" r="57703" b="8467"/>
          <a:stretch>
            <a:fillRect/>
          </a:stretch>
        </p:blipFill>
        <p:spPr bwMode="auto">
          <a:xfrm>
            <a:off x="34925" y="0"/>
            <a:ext cx="136842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348038" y="0"/>
            <a:ext cx="0" cy="1584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70000" y="115888"/>
            <a:ext cx="1862138" cy="1355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КРАСНОЯРСКИЙ</a:t>
            </a:r>
          </a:p>
          <a:p>
            <a:pPr>
              <a:defRPr/>
            </a:pPr>
            <a:r>
              <a:rPr lang="ru-RU" sz="2800" dirty="0">
                <a:solidFill>
                  <a:prstClr val="white"/>
                </a:solidFill>
              </a:rPr>
              <a:t>ИНСТИТУТ</a:t>
            </a:r>
            <a:endParaRPr lang="ru-RU" dirty="0">
              <a:solidFill>
                <a:prstClr val="white"/>
              </a:solidFill>
            </a:endParaRPr>
          </a:p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ПОВЫШЕНИЯ</a:t>
            </a:r>
          </a:p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89CA2CE-22C2-4BAE-B090-1DC73C0611E4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EBDDC3"/>
              </a:solidFill>
            </a:endParaRPr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39BF699-AA0C-4756-93A3-96A72EFFB856}" type="slidenum">
              <a:rPr lang="ru-RU">
                <a:solidFill>
                  <a:srgbClr val="EBDDC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3816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1477F-DBB2-458F-A3B0-2B6236331656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F3C06-B1CE-48A8-9469-4F3916274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13955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64AF3-BD46-4D0B-AAA4-EEECC15D2231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5E11D9C-427A-4319-8003-0E49A539A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1062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AA7EFD8-9F4B-4373-9895-B276927F3E7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EC41534-066D-46B8-90D1-0F6253334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083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AA7EFD8-9F4B-4373-9895-B276927F3E7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EC41534-066D-46B8-90D1-0F6253334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08927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B3C7791-F90E-4992-B434-9B81083577C5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7CE1593-A7BD-4027-9212-1D8FDEBE5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15586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90792-03E8-436A-A985-F4198065568B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6BF68-1618-4C5C-8DFE-6BCDD4B46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7866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3FC43-05F7-4C7D-A4FB-67E276930A2F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8232D61-4A2B-4607-AD95-3D36D1EEA9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31005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31697-AB73-4920-B8BC-AE8EFD4B127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81FA6-2750-426E-9EFC-B993783D6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70157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EA7EF17-D883-43BF-A0B7-C937DCAF4BAC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361998D4-113F-4653-BD84-3B3BED5A2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3675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AD060-9550-44C5-A730-00DCC92094EF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64FE5-48CE-4D31-90F3-D68A97289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81421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3D8BC-1F71-4FB3-A38D-3BED7458BA2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6BAB3-8E4A-448F-86EE-D47EAB3D2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9518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A70974A-FBEA-4503-824B-5D297D3B4AE2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2E03469-2B09-4BE0-94B6-3CA23FCCC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21653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2EFC2-12C0-4741-9F01-F8B2C2EFF2C5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11BCC-5CC9-4503-A204-10A783300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55296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573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6" r="57703" b="8467"/>
          <a:stretch>
            <a:fillRect/>
          </a:stretch>
        </p:blipFill>
        <p:spPr bwMode="auto">
          <a:xfrm>
            <a:off x="34925" y="0"/>
            <a:ext cx="136842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348038" y="0"/>
            <a:ext cx="0" cy="1584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70000" y="115888"/>
            <a:ext cx="1862138" cy="1355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КРАСНОЯРСКИЙ</a:t>
            </a:r>
          </a:p>
          <a:p>
            <a:pPr>
              <a:defRPr/>
            </a:pPr>
            <a:r>
              <a:rPr lang="ru-RU" sz="2800" dirty="0">
                <a:solidFill>
                  <a:prstClr val="white"/>
                </a:solidFill>
              </a:rPr>
              <a:t>ИНСТИТУТ</a:t>
            </a:r>
            <a:endParaRPr lang="ru-RU" dirty="0">
              <a:solidFill>
                <a:prstClr val="white"/>
              </a:solidFill>
            </a:endParaRPr>
          </a:p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ПОВЫШЕНИЯ</a:t>
            </a:r>
          </a:p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89CA2CE-22C2-4BAE-B090-1DC73C0611E4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EBDDC3"/>
              </a:solidFill>
            </a:endParaRPr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39BF699-AA0C-4756-93A3-96A72EFFB856}" type="slidenum">
              <a:rPr lang="ru-RU">
                <a:solidFill>
                  <a:srgbClr val="EBDDC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461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B3C7791-F90E-4992-B434-9B81083577C5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7CE1593-A7BD-4027-9212-1D8FDEBE5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57598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1477F-DBB2-458F-A3B0-2B6236331656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F3C06-B1CE-48A8-9469-4F3916274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13829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64AF3-BD46-4D0B-AAA4-EEECC15D2231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5E11D9C-427A-4319-8003-0E49A539A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6165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AA7EFD8-9F4B-4373-9895-B276927F3E7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EC41534-066D-46B8-90D1-0F6253334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62043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B3C7791-F90E-4992-B434-9B81083577C5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7CE1593-A7BD-4027-9212-1D8FDEBE5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87290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90792-03E8-436A-A985-F4198065568B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6BF68-1618-4C5C-8DFE-6BCDD4B46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55448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3FC43-05F7-4C7D-A4FB-67E276930A2F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8232D61-4A2B-4607-AD95-3D36D1EEA9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70822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31697-AB73-4920-B8BC-AE8EFD4B127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81FA6-2750-426E-9EFC-B993783D6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16697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EA7EF17-D883-43BF-A0B7-C937DCAF4BAC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361998D4-113F-4653-BD84-3B3BED5A2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1348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AD060-9550-44C5-A730-00DCC92094EF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64FE5-48CE-4D31-90F3-D68A97289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39467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3D8BC-1F71-4FB3-A38D-3BED7458BA2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6BAB3-8E4A-448F-86EE-D47EAB3D2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1067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90792-03E8-436A-A985-F4198065568B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6BF68-1618-4C5C-8DFE-6BCDD4B46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82018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A70974A-FBEA-4503-824B-5D297D3B4AE2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2E03469-2B09-4BE0-94B6-3CA23FCCC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66980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2EFC2-12C0-4741-9F01-F8B2C2EFF2C5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11BCC-5CC9-4503-A204-10A783300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54489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2E2E6-AE40-4076-9DF8-E36A98E454A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36780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E08AB-6B43-4D41-A280-FFAC0FF5D2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86794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1977A-19B2-4032-9C52-C2179689DA7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44650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A3733-5D29-4444-9E52-7EA5D09334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20514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54E3A-182E-4367-8564-9498FE9DE9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01057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A89EA-BB6F-4880-A85F-1CB6C1C494D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71918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6C0E1-3D19-47BC-9749-49CE9166413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72809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4F480-5FB4-401F-A5EE-307D88A1D56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8657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3FC43-05F7-4C7D-A4FB-67E276930A2F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8232D61-4A2B-4607-AD95-3D36D1EEA9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4898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6814B-E8B8-4CA1-BFAE-59E99C01BFB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9765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AF7DE-2499-40F5-955D-DC078034862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65695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D2E78-BEE3-4A8C-AB43-BA976F3908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29045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573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6" r="57703" b="8467"/>
          <a:stretch>
            <a:fillRect/>
          </a:stretch>
        </p:blipFill>
        <p:spPr bwMode="auto">
          <a:xfrm>
            <a:off x="34925" y="0"/>
            <a:ext cx="136842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348038" y="0"/>
            <a:ext cx="0" cy="1584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70000" y="115888"/>
            <a:ext cx="1862138" cy="1355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КРАСНОЯРСКИЙ</a:t>
            </a:r>
          </a:p>
          <a:p>
            <a:pPr>
              <a:defRPr/>
            </a:pPr>
            <a:r>
              <a:rPr lang="ru-RU" sz="2800" dirty="0">
                <a:solidFill>
                  <a:prstClr val="white"/>
                </a:solidFill>
              </a:rPr>
              <a:t>ИНСТИТУТ</a:t>
            </a:r>
            <a:endParaRPr lang="ru-RU" dirty="0">
              <a:solidFill>
                <a:prstClr val="white"/>
              </a:solidFill>
            </a:endParaRPr>
          </a:p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ПОВЫШЕНИЯ</a:t>
            </a:r>
          </a:p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89CA2CE-22C2-4BAE-B090-1DC73C0611E4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EBDDC3"/>
              </a:solidFill>
            </a:endParaRPr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39BF699-AA0C-4756-93A3-96A72EFFB856}" type="slidenum">
              <a:rPr lang="ru-RU">
                <a:solidFill>
                  <a:srgbClr val="EBDDC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570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1477F-DBB2-458F-A3B0-2B6236331656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F3C06-B1CE-48A8-9469-4F3916274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88379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64AF3-BD46-4D0B-AAA4-EEECC15D2231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5E11D9C-427A-4319-8003-0E49A539A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885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AA7EFD8-9F4B-4373-9895-B276927F3E7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EC41534-066D-46B8-90D1-0F6253334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10759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B3C7791-F90E-4992-B434-9B81083577C5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7CE1593-A7BD-4027-9212-1D8FDEBE5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428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90792-03E8-436A-A985-F4198065568B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6BF68-1618-4C5C-8DFE-6BCDD4B46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62808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3FC43-05F7-4C7D-A4FB-67E276930A2F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8232D61-4A2B-4607-AD95-3D36D1EEA9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425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31697-AB73-4920-B8BC-AE8EFD4B127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81FA6-2750-426E-9EFC-B993783D6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92669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31697-AB73-4920-B8BC-AE8EFD4B127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81FA6-2750-426E-9EFC-B993783D6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44260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EA7EF17-D883-43BF-A0B7-C937DCAF4BAC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361998D4-113F-4653-BD84-3B3BED5A2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526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AD060-9550-44C5-A730-00DCC92094EF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64FE5-48CE-4D31-90F3-D68A97289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39835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3D8BC-1F71-4FB3-A38D-3BED7458BA2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6BAB3-8E4A-448F-86EE-D47EAB3D2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961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A70974A-FBEA-4503-824B-5D297D3B4AE2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2E03469-2B09-4BE0-94B6-3CA23FCCC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6497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2EFC2-12C0-4741-9F01-F8B2C2EFF2C5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11BCC-5CC9-4503-A204-10A783300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11326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573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6" r="57703" b="8467"/>
          <a:stretch>
            <a:fillRect/>
          </a:stretch>
        </p:blipFill>
        <p:spPr bwMode="auto">
          <a:xfrm>
            <a:off x="34925" y="0"/>
            <a:ext cx="136842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348038" y="0"/>
            <a:ext cx="0" cy="1584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70000" y="115888"/>
            <a:ext cx="1862138" cy="1355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КРАСНОЯРСКИЙ</a:t>
            </a:r>
          </a:p>
          <a:p>
            <a:pPr>
              <a:defRPr/>
            </a:pPr>
            <a:r>
              <a:rPr lang="ru-RU" sz="2800" dirty="0">
                <a:solidFill>
                  <a:prstClr val="white"/>
                </a:solidFill>
              </a:rPr>
              <a:t>ИНСТИТУТ</a:t>
            </a:r>
            <a:endParaRPr lang="ru-RU" dirty="0">
              <a:solidFill>
                <a:prstClr val="white"/>
              </a:solidFill>
            </a:endParaRPr>
          </a:p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ПОВЫШЕНИЯ</a:t>
            </a:r>
          </a:p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89CA2CE-22C2-4BAE-B090-1DC73C0611E4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EBDDC3"/>
              </a:solidFill>
            </a:endParaRPr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39BF699-AA0C-4756-93A3-96A72EFFB856}" type="slidenum">
              <a:rPr lang="ru-RU">
                <a:solidFill>
                  <a:srgbClr val="EBDDC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0793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1477F-DBB2-458F-A3B0-2B6236331656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F3C06-B1CE-48A8-9469-4F3916274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03992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64AF3-BD46-4D0B-AAA4-EEECC15D2231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5E11D9C-427A-4319-8003-0E49A539A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1088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AA7EFD8-9F4B-4373-9895-B276927F3E7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EC41534-066D-46B8-90D1-0F6253334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5238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EA7EF17-D883-43BF-A0B7-C937DCAF4BAC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361998D4-113F-4653-BD84-3B3BED5A2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2889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B3C7791-F90E-4992-B434-9B81083577C5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7CE1593-A7BD-4027-9212-1D8FDEBE5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32604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90792-03E8-436A-A985-F4198065568B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6BF68-1618-4C5C-8DFE-6BCDD4B46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806576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3FC43-05F7-4C7D-A4FB-67E276930A2F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8232D61-4A2B-4607-AD95-3D36D1EEA9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3373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31697-AB73-4920-B8BC-AE8EFD4B127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81FA6-2750-426E-9EFC-B993783D6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4266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EA7EF17-D883-43BF-A0B7-C937DCAF4BAC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361998D4-113F-4653-BD84-3B3BED5A2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49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AD060-9550-44C5-A730-00DCC92094EF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64FE5-48CE-4D31-90F3-D68A97289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5025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3D8BC-1F71-4FB3-A38D-3BED7458BA2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6BAB3-8E4A-448F-86EE-D47EAB3D2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8291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A70974A-FBEA-4503-824B-5D297D3B4AE2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2E03469-2B09-4BE0-94B6-3CA23FCCC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527666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2EFC2-12C0-4741-9F01-F8B2C2EFF2C5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11BCC-5CC9-4503-A204-10A783300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33977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573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6" r="57703" b="8467"/>
          <a:stretch>
            <a:fillRect/>
          </a:stretch>
        </p:blipFill>
        <p:spPr bwMode="auto">
          <a:xfrm>
            <a:off x="34925" y="0"/>
            <a:ext cx="136842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348038" y="0"/>
            <a:ext cx="0" cy="1584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70000" y="115888"/>
            <a:ext cx="1862138" cy="1355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КРАСНОЯРСКИЙ</a:t>
            </a:r>
          </a:p>
          <a:p>
            <a:pPr>
              <a:defRPr/>
            </a:pPr>
            <a:r>
              <a:rPr lang="ru-RU" sz="2800" dirty="0">
                <a:solidFill>
                  <a:prstClr val="white"/>
                </a:solidFill>
              </a:rPr>
              <a:t>ИНСТИТУТ</a:t>
            </a:r>
            <a:endParaRPr lang="ru-RU" dirty="0">
              <a:solidFill>
                <a:prstClr val="white"/>
              </a:solidFill>
            </a:endParaRPr>
          </a:p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ПОВЫШЕНИЯ</a:t>
            </a:r>
          </a:p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89CA2CE-22C2-4BAE-B090-1DC73C0611E4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EBDDC3"/>
              </a:solidFill>
            </a:endParaRPr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39BF699-AA0C-4756-93A3-96A72EFFB856}" type="slidenum">
              <a:rPr lang="ru-RU">
                <a:solidFill>
                  <a:srgbClr val="EBDDC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7675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13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12" Type="http://schemas.openxmlformats.org/officeDocument/2006/relationships/slideLayout" Target="../slideLayouts/slideLayout175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6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slideLayout" Target="../slideLayouts/slideLayout202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13" Type="http://schemas.openxmlformats.org/officeDocument/2006/relationships/slideLayout" Target="../slideLayouts/slideLayout215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slideLayout" Target="../slideLayouts/slideLayout214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3.xml"/><Relationship Id="rId13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22.xml"/><Relationship Id="rId12" Type="http://schemas.openxmlformats.org/officeDocument/2006/relationships/slideLayout" Target="../slideLayouts/slideLayout227.xml"/><Relationship Id="rId2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21.xml"/><Relationship Id="rId11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19.xml"/><Relationship Id="rId9" Type="http://schemas.openxmlformats.org/officeDocument/2006/relationships/slideLayout" Target="../slideLayouts/slideLayout224.xml"/><Relationship Id="rId1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slideLayout" Target="../slideLayouts/slideLayout241.xml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254.xml"/><Relationship Id="rId3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253.xml"/><Relationship Id="rId2" Type="http://schemas.openxmlformats.org/officeDocument/2006/relationships/slideLayout" Target="../slideLayouts/slideLayout243.xm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5" Type="http://schemas.openxmlformats.org/officeDocument/2006/relationships/slideLayout" Target="../slideLayouts/slideLayout24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51.xm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Relationship Id="rId1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2.xml"/><Relationship Id="rId13" Type="http://schemas.openxmlformats.org/officeDocument/2006/relationships/slideLayout" Target="../slideLayouts/slideLayout267.xml"/><Relationship Id="rId3" Type="http://schemas.openxmlformats.org/officeDocument/2006/relationships/slideLayout" Target="../slideLayouts/slideLayout257.xml"/><Relationship Id="rId7" Type="http://schemas.openxmlformats.org/officeDocument/2006/relationships/slideLayout" Target="../slideLayouts/slideLayout261.xml"/><Relationship Id="rId12" Type="http://schemas.openxmlformats.org/officeDocument/2006/relationships/slideLayout" Target="../slideLayouts/slideLayout266.xml"/><Relationship Id="rId2" Type="http://schemas.openxmlformats.org/officeDocument/2006/relationships/slideLayout" Target="../slideLayouts/slideLayout256.xml"/><Relationship Id="rId1" Type="http://schemas.openxmlformats.org/officeDocument/2006/relationships/slideLayout" Target="../slideLayouts/slideLayout255.xml"/><Relationship Id="rId6" Type="http://schemas.openxmlformats.org/officeDocument/2006/relationships/slideLayout" Target="../slideLayouts/slideLayout260.xml"/><Relationship Id="rId11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5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58.xml"/><Relationship Id="rId9" Type="http://schemas.openxmlformats.org/officeDocument/2006/relationships/slideLayout" Target="../slideLayouts/slideLayout263.xml"/><Relationship Id="rId14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5.xml"/><Relationship Id="rId13" Type="http://schemas.openxmlformats.org/officeDocument/2006/relationships/slideLayout" Target="../slideLayouts/slideLayout280.xml"/><Relationship Id="rId3" Type="http://schemas.openxmlformats.org/officeDocument/2006/relationships/slideLayout" Target="../slideLayouts/slideLayout270.xml"/><Relationship Id="rId7" Type="http://schemas.openxmlformats.org/officeDocument/2006/relationships/slideLayout" Target="../slideLayouts/slideLayout274.xml"/><Relationship Id="rId12" Type="http://schemas.openxmlformats.org/officeDocument/2006/relationships/slideLayout" Target="../slideLayouts/slideLayout279.xml"/><Relationship Id="rId2" Type="http://schemas.openxmlformats.org/officeDocument/2006/relationships/slideLayout" Target="../slideLayouts/slideLayout269.xml"/><Relationship Id="rId1" Type="http://schemas.openxmlformats.org/officeDocument/2006/relationships/slideLayout" Target="../slideLayouts/slideLayout268.xml"/><Relationship Id="rId6" Type="http://schemas.openxmlformats.org/officeDocument/2006/relationships/slideLayout" Target="../slideLayouts/slideLayout273.xml"/><Relationship Id="rId11" Type="http://schemas.openxmlformats.org/officeDocument/2006/relationships/slideLayout" Target="../slideLayouts/slideLayout278.xml"/><Relationship Id="rId5" Type="http://schemas.openxmlformats.org/officeDocument/2006/relationships/slideLayout" Target="../slideLayouts/slideLayout27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77.xml"/><Relationship Id="rId4" Type="http://schemas.openxmlformats.org/officeDocument/2006/relationships/slideLayout" Target="../slideLayouts/slideLayout271.xml"/><Relationship Id="rId9" Type="http://schemas.openxmlformats.org/officeDocument/2006/relationships/slideLayout" Target="../slideLayouts/slideLayout276.xml"/><Relationship Id="rId14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83.xml"/><Relationship Id="rId7" Type="http://schemas.openxmlformats.org/officeDocument/2006/relationships/slideLayout" Target="../slideLayouts/slideLayout287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82.xml"/><Relationship Id="rId1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6.xml"/><Relationship Id="rId11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85.xml"/><Relationship Id="rId10" Type="http://schemas.openxmlformats.org/officeDocument/2006/relationships/slideLayout" Target="../slideLayouts/slideLayout290.xml"/><Relationship Id="rId4" Type="http://schemas.openxmlformats.org/officeDocument/2006/relationships/slideLayout" Target="../slideLayouts/slideLayout284.xml"/><Relationship Id="rId9" Type="http://schemas.openxmlformats.org/officeDocument/2006/relationships/slideLayout" Target="../slideLayouts/slideLayout28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1255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989138"/>
            <a:ext cx="81534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D69432-FC19-4253-8956-600AAE7E00CE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493713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4937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3069A1-4BBA-426B-BA7A-502D6D9EB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4" name="Рисунок 9" descr="1.ti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694"/>
          <a:stretch>
            <a:fillRect/>
          </a:stretch>
        </p:blipFill>
        <p:spPr bwMode="auto">
          <a:xfrm>
            <a:off x="0" y="0"/>
            <a:ext cx="24844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Заголовок 21"/>
          <p:cNvSpPr>
            <a:spLocks noGrp="1"/>
          </p:cNvSpPr>
          <p:nvPr>
            <p:ph type="title"/>
          </p:nvPr>
        </p:nvSpPr>
        <p:spPr bwMode="auto">
          <a:xfrm>
            <a:off x="2771775" y="44450"/>
            <a:ext cx="5199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5875" y="0"/>
            <a:ext cx="0" cy="11255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066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1255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989138"/>
            <a:ext cx="81534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D69432-FC19-4253-8956-600AAE7E00CE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493713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4937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3069A1-4BBA-426B-BA7A-502D6D9EB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4" name="Рисунок 9" descr="1.ti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694"/>
          <a:stretch>
            <a:fillRect/>
          </a:stretch>
        </p:blipFill>
        <p:spPr bwMode="auto">
          <a:xfrm>
            <a:off x="0" y="0"/>
            <a:ext cx="24844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Заголовок 21"/>
          <p:cNvSpPr>
            <a:spLocks noGrp="1"/>
          </p:cNvSpPr>
          <p:nvPr>
            <p:ph type="title"/>
          </p:nvPr>
        </p:nvSpPr>
        <p:spPr bwMode="auto">
          <a:xfrm>
            <a:off x="2771775" y="44450"/>
            <a:ext cx="5199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5875" y="0"/>
            <a:ext cx="0" cy="11255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4957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1255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989138"/>
            <a:ext cx="81534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D69432-FC19-4253-8956-600AAE7E00CE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493713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4937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3069A1-4BBA-426B-BA7A-502D6D9EB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4" name="Рисунок 9" descr="1.ti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694"/>
          <a:stretch>
            <a:fillRect/>
          </a:stretch>
        </p:blipFill>
        <p:spPr bwMode="auto">
          <a:xfrm>
            <a:off x="0" y="0"/>
            <a:ext cx="24844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Заголовок 21"/>
          <p:cNvSpPr>
            <a:spLocks noGrp="1"/>
          </p:cNvSpPr>
          <p:nvPr>
            <p:ph type="title"/>
          </p:nvPr>
        </p:nvSpPr>
        <p:spPr bwMode="auto">
          <a:xfrm>
            <a:off x="2771775" y="44450"/>
            <a:ext cx="5199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5875" y="0"/>
            <a:ext cx="0" cy="11255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0058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1255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989138"/>
            <a:ext cx="81534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D69432-FC19-4253-8956-600AAE7E00CE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493713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4937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3069A1-4BBA-426B-BA7A-502D6D9EB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4" name="Рисунок 9" descr="1.ti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694"/>
          <a:stretch>
            <a:fillRect/>
          </a:stretch>
        </p:blipFill>
        <p:spPr bwMode="auto">
          <a:xfrm>
            <a:off x="0" y="0"/>
            <a:ext cx="24844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Заголовок 21"/>
          <p:cNvSpPr>
            <a:spLocks noGrp="1"/>
          </p:cNvSpPr>
          <p:nvPr>
            <p:ph type="title"/>
          </p:nvPr>
        </p:nvSpPr>
        <p:spPr bwMode="auto">
          <a:xfrm>
            <a:off x="2771775" y="44450"/>
            <a:ext cx="5199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5875" y="0"/>
            <a:ext cx="0" cy="11255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1357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1255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989138"/>
            <a:ext cx="81534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D69432-FC19-4253-8956-600AAE7E00CE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493713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4937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3069A1-4BBA-426B-BA7A-502D6D9EB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4" name="Рисунок 9" descr="1.ti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694"/>
          <a:stretch>
            <a:fillRect/>
          </a:stretch>
        </p:blipFill>
        <p:spPr bwMode="auto">
          <a:xfrm>
            <a:off x="0" y="0"/>
            <a:ext cx="24844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Заголовок 21"/>
          <p:cNvSpPr>
            <a:spLocks noGrp="1"/>
          </p:cNvSpPr>
          <p:nvPr>
            <p:ph type="title"/>
          </p:nvPr>
        </p:nvSpPr>
        <p:spPr bwMode="auto">
          <a:xfrm>
            <a:off x="2771775" y="44450"/>
            <a:ext cx="5199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5875" y="0"/>
            <a:ext cx="0" cy="11255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7509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1255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989138"/>
            <a:ext cx="81534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D69432-FC19-4253-8956-600AAE7E00CE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493713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4937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3069A1-4BBA-426B-BA7A-502D6D9EB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4" name="Рисунок 9" descr="1.ti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694"/>
          <a:stretch>
            <a:fillRect/>
          </a:stretch>
        </p:blipFill>
        <p:spPr bwMode="auto">
          <a:xfrm>
            <a:off x="0" y="0"/>
            <a:ext cx="24844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Заголовок 21"/>
          <p:cNvSpPr>
            <a:spLocks noGrp="1"/>
          </p:cNvSpPr>
          <p:nvPr>
            <p:ph type="title"/>
          </p:nvPr>
        </p:nvSpPr>
        <p:spPr bwMode="auto">
          <a:xfrm>
            <a:off x="2771775" y="44450"/>
            <a:ext cx="5199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5875" y="0"/>
            <a:ext cx="0" cy="11255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93849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1255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989138"/>
            <a:ext cx="81534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D69432-FC19-4253-8956-600AAE7E00CE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493713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4937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3069A1-4BBA-426B-BA7A-502D6D9EB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4" name="Рисунок 9" descr="1.ti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694"/>
          <a:stretch>
            <a:fillRect/>
          </a:stretch>
        </p:blipFill>
        <p:spPr bwMode="auto">
          <a:xfrm>
            <a:off x="0" y="0"/>
            <a:ext cx="24844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Заголовок 21"/>
          <p:cNvSpPr>
            <a:spLocks noGrp="1"/>
          </p:cNvSpPr>
          <p:nvPr>
            <p:ph type="title"/>
          </p:nvPr>
        </p:nvSpPr>
        <p:spPr bwMode="auto">
          <a:xfrm>
            <a:off x="2771775" y="44450"/>
            <a:ext cx="5199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5875" y="0"/>
            <a:ext cx="0" cy="11255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4438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1255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989138"/>
            <a:ext cx="81534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D69432-FC19-4253-8956-600AAE7E00CE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493713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4937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3069A1-4BBA-426B-BA7A-502D6D9EB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4" name="Рисунок 9" descr="1.ti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694"/>
          <a:stretch>
            <a:fillRect/>
          </a:stretch>
        </p:blipFill>
        <p:spPr bwMode="auto">
          <a:xfrm>
            <a:off x="0" y="0"/>
            <a:ext cx="24844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Заголовок 21"/>
          <p:cNvSpPr>
            <a:spLocks noGrp="1"/>
          </p:cNvSpPr>
          <p:nvPr>
            <p:ph type="title"/>
          </p:nvPr>
        </p:nvSpPr>
        <p:spPr bwMode="auto">
          <a:xfrm>
            <a:off x="2771775" y="44450"/>
            <a:ext cx="5199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5875" y="0"/>
            <a:ext cx="0" cy="11255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2099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1255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989138"/>
            <a:ext cx="81534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D69432-FC19-4253-8956-600AAE7E00CE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493713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4937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3069A1-4BBA-426B-BA7A-502D6D9EB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4" name="Рисунок 9" descr="1.ti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694"/>
          <a:stretch>
            <a:fillRect/>
          </a:stretch>
        </p:blipFill>
        <p:spPr bwMode="auto">
          <a:xfrm>
            <a:off x="0" y="0"/>
            <a:ext cx="24844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Заголовок 21"/>
          <p:cNvSpPr>
            <a:spLocks noGrp="1"/>
          </p:cNvSpPr>
          <p:nvPr>
            <p:ph type="title"/>
          </p:nvPr>
        </p:nvSpPr>
        <p:spPr bwMode="auto">
          <a:xfrm>
            <a:off x="2771775" y="44450"/>
            <a:ext cx="5199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5875" y="0"/>
            <a:ext cx="0" cy="11255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0321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1255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989138"/>
            <a:ext cx="81534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D69432-FC19-4253-8956-600AAE7E00CE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493713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4937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3069A1-4BBA-426B-BA7A-502D6D9EB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4" name="Рисунок 9" descr="1.ti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694"/>
          <a:stretch>
            <a:fillRect/>
          </a:stretch>
        </p:blipFill>
        <p:spPr bwMode="auto">
          <a:xfrm>
            <a:off x="0" y="0"/>
            <a:ext cx="24844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Заголовок 21"/>
          <p:cNvSpPr>
            <a:spLocks noGrp="1"/>
          </p:cNvSpPr>
          <p:nvPr>
            <p:ph type="title"/>
          </p:nvPr>
        </p:nvSpPr>
        <p:spPr bwMode="auto">
          <a:xfrm>
            <a:off x="2771775" y="44450"/>
            <a:ext cx="5199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5875" y="0"/>
            <a:ext cx="0" cy="11255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753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1255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989138"/>
            <a:ext cx="81534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D69432-FC19-4253-8956-600AAE7E00CE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493713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4937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3069A1-4BBA-426B-BA7A-502D6D9EB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4" name="Рисунок 9" descr="1.ti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694"/>
          <a:stretch>
            <a:fillRect/>
          </a:stretch>
        </p:blipFill>
        <p:spPr bwMode="auto">
          <a:xfrm>
            <a:off x="0" y="0"/>
            <a:ext cx="24844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Заголовок 21"/>
          <p:cNvSpPr>
            <a:spLocks noGrp="1"/>
          </p:cNvSpPr>
          <p:nvPr>
            <p:ph type="title"/>
          </p:nvPr>
        </p:nvSpPr>
        <p:spPr bwMode="auto">
          <a:xfrm>
            <a:off x="2771775" y="44450"/>
            <a:ext cx="5199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5875" y="0"/>
            <a:ext cx="0" cy="11255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70995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F40D20-FBDF-4E9E-B685-20F4E6D6877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032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1255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989138"/>
            <a:ext cx="81534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D69432-FC19-4253-8956-600AAE7E00CE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493713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4937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3069A1-4BBA-426B-BA7A-502D6D9EB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4" name="Рисунок 9" descr="1.ti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694"/>
          <a:stretch>
            <a:fillRect/>
          </a:stretch>
        </p:blipFill>
        <p:spPr bwMode="auto">
          <a:xfrm>
            <a:off x="0" y="0"/>
            <a:ext cx="24844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Заголовок 21"/>
          <p:cNvSpPr>
            <a:spLocks noGrp="1"/>
          </p:cNvSpPr>
          <p:nvPr>
            <p:ph type="title"/>
          </p:nvPr>
        </p:nvSpPr>
        <p:spPr bwMode="auto">
          <a:xfrm>
            <a:off x="2771775" y="44450"/>
            <a:ext cx="5199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5875" y="0"/>
            <a:ext cx="0" cy="11255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3139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1255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989138"/>
            <a:ext cx="81534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D69432-FC19-4253-8956-600AAE7E00CE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493713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4937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3069A1-4BBA-426B-BA7A-502D6D9EB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4" name="Рисунок 9" descr="1.ti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694"/>
          <a:stretch>
            <a:fillRect/>
          </a:stretch>
        </p:blipFill>
        <p:spPr bwMode="auto">
          <a:xfrm>
            <a:off x="0" y="0"/>
            <a:ext cx="24844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Заголовок 21"/>
          <p:cNvSpPr>
            <a:spLocks noGrp="1"/>
          </p:cNvSpPr>
          <p:nvPr>
            <p:ph type="title"/>
          </p:nvPr>
        </p:nvSpPr>
        <p:spPr bwMode="auto">
          <a:xfrm>
            <a:off x="2771775" y="44450"/>
            <a:ext cx="5199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5875" y="0"/>
            <a:ext cx="0" cy="11255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1668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1255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989138"/>
            <a:ext cx="81534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D69432-FC19-4253-8956-600AAE7E00CE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493713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4937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3069A1-4BBA-426B-BA7A-502D6D9EB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4" name="Рисунок 9" descr="1.ti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694"/>
          <a:stretch>
            <a:fillRect/>
          </a:stretch>
        </p:blipFill>
        <p:spPr bwMode="auto">
          <a:xfrm>
            <a:off x="0" y="0"/>
            <a:ext cx="24844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Заголовок 21"/>
          <p:cNvSpPr>
            <a:spLocks noGrp="1"/>
          </p:cNvSpPr>
          <p:nvPr>
            <p:ph type="title"/>
          </p:nvPr>
        </p:nvSpPr>
        <p:spPr bwMode="auto">
          <a:xfrm>
            <a:off x="2771775" y="44450"/>
            <a:ext cx="5199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5875" y="0"/>
            <a:ext cx="0" cy="11255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7092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CDFDBD-4308-4E3C-A802-34B76C00A28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815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F40D20-FBDF-4E9E-B685-20F4E6D6877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27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1255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989138"/>
            <a:ext cx="81534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D69432-FC19-4253-8956-600AAE7E00CE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493713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4937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3069A1-4BBA-426B-BA7A-502D6D9EB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4" name="Рисунок 9" descr="1.ti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694"/>
          <a:stretch>
            <a:fillRect/>
          </a:stretch>
        </p:blipFill>
        <p:spPr bwMode="auto">
          <a:xfrm>
            <a:off x="0" y="0"/>
            <a:ext cx="24844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Заголовок 21"/>
          <p:cNvSpPr>
            <a:spLocks noGrp="1"/>
          </p:cNvSpPr>
          <p:nvPr>
            <p:ph type="title"/>
          </p:nvPr>
        </p:nvSpPr>
        <p:spPr bwMode="auto">
          <a:xfrm>
            <a:off x="2771775" y="44450"/>
            <a:ext cx="5199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5875" y="0"/>
            <a:ext cx="0" cy="11255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3169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1255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989138"/>
            <a:ext cx="81534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D69432-FC19-4253-8956-600AAE7E00CE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493713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4937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3069A1-4BBA-426B-BA7A-502D6D9EB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4" name="Рисунок 9" descr="1.ti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694"/>
          <a:stretch>
            <a:fillRect/>
          </a:stretch>
        </p:blipFill>
        <p:spPr bwMode="auto">
          <a:xfrm>
            <a:off x="0" y="0"/>
            <a:ext cx="24844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Заголовок 21"/>
          <p:cNvSpPr>
            <a:spLocks noGrp="1"/>
          </p:cNvSpPr>
          <p:nvPr>
            <p:ph type="title"/>
          </p:nvPr>
        </p:nvSpPr>
        <p:spPr bwMode="auto">
          <a:xfrm>
            <a:off x="2771775" y="44450"/>
            <a:ext cx="5199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5875" y="0"/>
            <a:ext cx="0" cy="11255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6693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C06C0E-337A-4131-BE0E-9AA50A77CAF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110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1255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989138"/>
            <a:ext cx="81534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D69432-FC19-4253-8956-600AAE7E00CE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493713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4937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3069A1-4BBA-426B-BA7A-502D6D9EB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4" name="Рисунок 9" descr="1.ti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694"/>
          <a:stretch>
            <a:fillRect/>
          </a:stretch>
        </p:blipFill>
        <p:spPr bwMode="auto">
          <a:xfrm>
            <a:off x="0" y="0"/>
            <a:ext cx="24844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Заголовок 21"/>
          <p:cNvSpPr>
            <a:spLocks noGrp="1"/>
          </p:cNvSpPr>
          <p:nvPr>
            <p:ph type="title"/>
          </p:nvPr>
        </p:nvSpPr>
        <p:spPr bwMode="auto">
          <a:xfrm>
            <a:off x="2771775" y="44450"/>
            <a:ext cx="5199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5875" y="0"/>
            <a:ext cx="0" cy="11255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628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1255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989138"/>
            <a:ext cx="81534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D69432-FC19-4253-8956-600AAE7E00CE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493713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4937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3069A1-4BBA-426B-BA7A-502D6D9EB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4" name="Рисунок 9" descr="1.ti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694"/>
          <a:stretch>
            <a:fillRect/>
          </a:stretch>
        </p:blipFill>
        <p:spPr bwMode="auto">
          <a:xfrm>
            <a:off x="0" y="0"/>
            <a:ext cx="24844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Заголовок 21"/>
          <p:cNvSpPr>
            <a:spLocks noGrp="1"/>
          </p:cNvSpPr>
          <p:nvPr>
            <p:ph type="title"/>
          </p:nvPr>
        </p:nvSpPr>
        <p:spPr bwMode="auto">
          <a:xfrm>
            <a:off x="2771775" y="44450"/>
            <a:ext cx="5199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5875" y="0"/>
            <a:ext cx="0" cy="11255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5069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1255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989138"/>
            <a:ext cx="81534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D69432-FC19-4253-8956-600AAE7E00CE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493713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4937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3069A1-4BBA-426B-BA7A-502D6D9EB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4" name="Рисунок 9" descr="1.ti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694"/>
          <a:stretch>
            <a:fillRect/>
          </a:stretch>
        </p:blipFill>
        <p:spPr bwMode="auto">
          <a:xfrm>
            <a:off x="0" y="0"/>
            <a:ext cx="24844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Заголовок 21"/>
          <p:cNvSpPr>
            <a:spLocks noGrp="1"/>
          </p:cNvSpPr>
          <p:nvPr>
            <p:ph type="title"/>
          </p:nvPr>
        </p:nvSpPr>
        <p:spPr bwMode="auto">
          <a:xfrm>
            <a:off x="2771775" y="44450"/>
            <a:ext cx="5199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5875" y="0"/>
            <a:ext cx="0" cy="11255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2119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Microsoft_Office_Excel_97-20032.xls"/><Relationship Id="rId4" Type="http://schemas.openxmlformats.org/officeDocument/2006/relationships/oleObject" Target="../embeddings/_____Microsoft_Office_Excel_97-20031.xls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_____Microsoft_Office_Excel_97-20034.xls"/><Relationship Id="rId5" Type="http://schemas.openxmlformats.org/officeDocument/2006/relationships/oleObject" Target="../embeddings/_____Microsoft_Office_Excel_97-20033.xls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906463" y="1919288"/>
            <a:ext cx="7767637" cy="3375025"/>
          </a:xfrm>
          <a:prstGeom prst="roundRect">
            <a:avLst>
              <a:gd name="adj" fmla="val 5986"/>
            </a:avLst>
          </a:prstGeom>
          <a:solidFill>
            <a:schemeClr val="bg1">
              <a:alpha val="63136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000" b="1" dirty="0">
              <a:solidFill>
                <a:srgbClr val="000000"/>
              </a:solidFill>
              <a:latin typeface="Bookman Old Style" pitchFamily="18" charset="0"/>
              <a:cs typeface="Vrinda" pitchFamily="2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360363" algn="l"/>
                <a:tab pos="622300" algn="l"/>
              </a:tabLst>
              <a:defRPr/>
            </a:pPr>
            <a:r>
              <a:rPr lang="ru-RU" sz="2800" dirty="0" smtClean="0">
                <a:solidFill>
                  <a:srgbClr val="000000"/>
                </a:solidFill>
                <a:latin typeface="Bookman Old Style" pitchFamily="18" charset="0"/>
                <a:cs typeface="Vrinda" pitchFamily="34" charset="0"/>
              </a:rPr>
              <a:t>Краевой День открытых дверей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360363" algn="l"/>
                <a:tab pos="622300" algn="l"/>
              </a:tabLst>
              <a:defRPr/>
            </a:pPr>
            <a:r>
              <a:rPr lang="ru-RU" sz="2400" b="1" i="1" dirty="0" smtClean="0">
                <a:solidFill>
                  <a:srgbClr val="000000"/>
                </a:solidFill>
                <a:latin typeface="Bookman Old Style" pitchFamily="18" charset="0"/>
                <a:cs typeface="Vrinda" pitchFamily="34" charset="0"/>
              </a:rPr>
              <a:t>«</a:t>
            </a:r>
            <a:r>
              <a:rPr lang="ru-RU" sz="2800" b="1" i="1" dirty="0" smtClean="0">
                <a:solidFill>
                  <a:srgbClr val="000000"/>
                </a:solidFill>
                <a:latin typeface="Bookman Old Style" pitchFamily="18" charset="0"/>
                <a:cs typeface="Vrinda" pitchFamily="34" charset="0"/>
              </a:rPr>
              <a:t>Образовательные результаты </a:t>
            </a:r>
            <a:endParaRPr lang="en-US" sz="2800" b="1" i="1" dirty="0" smtClean="0">
              <a:solidFill>
                <a:srgbClr val="000000"/>
              </a:solidFill>
              <a:latin typeface="Bookman Old Style" pitchFamily="18" charset="0"/>
              <a:cs typeface="Vrinda" pitchFamily="34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360363" algn="l"/>
                <a:tab pos="622300" algn="l"/>
              </a:tabLst>
              <a:defRPr/>
            </a:pPr>
            <a:r>
              <a:rPr lang="ru-RU" sz="2800" b="1" i="1" dirty="0" smtClean="0">
                <a:solidFill>
                  <a:srgbClr val="000000"/>
                </a:solidFill>
                <a:latin typeface="Bookman Old Style" pitchFamily="18" charset="0"/>
                <a:cs typeface="Vrinda" pitchFamily="34" charset="0"/>
              </a:rPr>
              <a:t>освоения ООП ООО»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360363" algn="l"/>
                <a:tab pos="622300" algn="l"/>
              </a:tabLst>
              <a:defRPr/>
            </a:pPr>
            <a:r>
              <a:rPr lang="ru-RU" sz="2000" i="1" dirty="0" smtClean="0">
                <a:solidFill>
                  <a:srgbClr val="000000"/>
                </a:solidFill>
                <a:latin typeface="Bookman Old Style" pitchFamily="18" charset="0"/>
                <a:cs typeface="Vrinda" pitchFamily="34" charset="0"/>
              </a:rPr>
              <a:t>14 </a:t>
            </a:r>
            <a:r>
              <a:rPr lang="ru-RU" sz="2000" i="1" dirty="0">
                <a:solidFill>
                  <a:srgbClr val="000000"/>
                </a:solidFill>
                <a:latin typeface="Bookman Old Style" pitchFamily="18" charset="0"/>
                <a:cs typeface="Vrinda" pitchFamily="34" charset="0"/>
              </a:rPr>
              <a:t>марта 2015г. </a:t>
            </a:r>
          </a:p>
          <a:p>
            <a:pPr marL="342900" indent="-342900" algn="ctr" fontAlgn="base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600" i="1" dirty="0">
              <a:solidFill>
                <a:srgbClr val="000000"/>
              </a:solidFill>
              <a:latin typeface="Bookman Old Style" pitchFamily="18" charset="0"/>
              <a:cs typeface="Vrinda" pitchFamily="2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i="1" dirty="0">
              <a:solidFill>
                <a:srgbClr val="000000"/>
              </a:solidFill>
              <a:latin typeface="Bookman Old Style" pitchFamily="18" charset="0"/>
              <a:cs typeface="Vrinda" pitchFamily="2" charset="0"/>
            </a:endParaRPr>
          </a:p>
        </p:txBody>
      </p:sp>
      <p:pic>
        <p:nvPicPr>
          <p:cNvPr id="69635" name="Picture 13" descr="H:\совещание 16_01_2012\logo22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563" y="309563"/>
            <a:ext cx="17002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4779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7"/>
          <p:cNvSpPr>
            <a:spLocks noChangeArrowheads="1"/>
          </p:cNvSpPr>
          <p:nvPr/>
        </p:nvSpPr>
        <p:spPr bwMode="auto">
          <a:xfrm>
            <a:off x="69850" y="1032718"/>
            <a:ext cx="8932863" cy="5708650"/>
          </a:xfrm>
          <a:prstGeom prst="roundRect">
            <a:avLst>
              <a:gd name="adj" fmla="val 5986"/>
            </a:avLst>
          </a:prstGeom>
          <a:solidFill>
            <a:schemeClr val="bg1">
              <a:alpha val="8901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053" name="AutoShape 6"/>
          <p:cNvSpPr>
            <a:spLocks noChangeArrowheads="1"/>
          </p:cNvSpPr>
          <p:nvPr/>
        </p:nvSpPr>
        <p:spPr bwMode="auto">
          <a:xfrm>
            <a:off x="2133600" y="96838"/>
            <a:ext cx="6881813" cy="700087"/>
          </a:xfrm>
          <a:prstGeom prst="roundRect">
            <a:avLst>
              <a:gd name="adj" fmla="val 16667"/>
            </a:avLst>
          </a:prstGeom>
          <a:solidFill>
            <a:schemeClr val="bg1">
              <a:alpha val="63136"/>
            </a:schemeClr>
          </a:solidFill>
          <a:ln w="9525" algn="ctr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srgbClr val="000000"/>
                </a:solidFill>
                <a:latin typeface="Bookman Old Style" pitchFamily="18" charset="0"/>
              </a:rPr>
              <a:t>Личностные  результаты </a:t>
            </a:r>
            <a:endParaRPr lang="ru-RU" sz="2200" b="1" dirty="0" smtClean="0">
              <a:solidFill>
                <a:srgbClr val="000000"/>
              </a:solidFill>
              <a:latin typeface="Bookman Old Style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0000"/>
                </a:solidFill>
                <a:latin typeface="Bookman Old Style" pitchFamily="18" charset="0"/>
              </a:rPr>
              <a:t>как </a:t>
            </a:r>
            <a:r>
              <a:rPr lang="ru-RU" sz="2200" b="1" dirty="0">
                <a:solidFill>
                  <a:srgbClr val="000000"/>
                </a:solidFill>
                <a:latin typeface="Bookman Old Style" pitchFamily="18" charset="0"/>
              </a:rPr>
              <a:t>социальный опыт ребенка</a:t>
            </a:r>
            <a:endParaRPr lang="ru-RU" sz="2200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05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sp>
        <p:nvSpPr>
          <p:cNvPr id="205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pic>
        <p:nvPicPr>
          <p:cNvPr id="2056" name="Picture 13" descr="H:\совещание 16_01_2012\logo22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50" y="244475"/>
            <a:ext cx="170021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32010448"/>
              </p:ext>
            </p:extLst>
          </p:nvPr>
        </p:nvGraphicFramePr>
        <p:xfrm>
          <a:off x="266700" y="1233489"/>
          <a:ext cx="8572500" cy="237060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857500"/>
                <a:gridCol w="2857500"/>
                <a:gridCol w="2857500"/>
              </a:tblGrid>
              <a:tr h="5792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  <a:sym typeface="Helvetica Neue Bold Condensed" charset="0"/>
                        </a:rPr>
                        <a:t>Начальное общее образование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ヒラギノ角ゴ ProN W3" charset="0"/>
                        <a:cs typeface="ヒラギノ角ゴ ProN W3" charset="0"/>
                        <a:sym typeface="Helvetica Neue Bold Condensed" charset="0"/>
                      </a:endParaRPr>
                    </a:p>
                  </a:txBody>
                  <a:tcPr marT="45725" marB="45725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  <a:sym typeface="Helvetica Neue Bold Condensed" charset="0"/>
                        </a:rPr>
                        <a:t>Основное общее образование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ヒラギノ角ゴ ProN W3" charset="0"/>
                        <a:cs typeface="ヒラギノ角ゴ ProN W3" charset="0"/>
                        <a:sym typeface="Helvetica Neue Bold Condensed" charset="0"/>
                      </a:endParaRPr>
                    </a:p>
                  </a:txBody>
                  <a:tcPr marT="45725" marB="45725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  <a:sym typeface="Helvetica Neue Bold Condensed" charset="0"/>
                        </a:rPr>
                        <a:t>Полное общее образование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ヒラギノ角ゴ ProN W3" charset="0"/>
                        <a:cs typeface="ヒラギノ角ゴ ProN W3" charset="0"/>
                        <a:sym typeface="Helvetica Neue Bold Condensed" charset="0"/>
                      </a:endParaRPr>
                    </a:p>
                  </a:txBody>
                  <a:tcPr marT="45725" marB="45725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7305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  <a:sym typeface="Helvetica Neue Bold Condensed" charset="0"/>
                        </a:rPr>
                        <a:t>участие учащихся в разных видах деятельности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  <a:sym typeface="Helvetica Neue Bold Condensed" charset="0"/>
                        </a:rPr>
                        <a:t>(учебная и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  <a:sym typeface="Helvetica Neue Bold Condensed" charset="0"/>
                        </a:rPr>
                        <a:t>внеучебные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  <a:sym typeface="Helvetica Neue Bold Condensed" charset="0"/>
                        </a:rPr>
                        <a:t> виды деятельности)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Bookman Old Style" pitchFamily="18" charset="0"/>
                        <a:ea typeface="ヒラギノ角ゴ ProN W3" charset="0"/>
                        <a:cs typeface="ヒラギノ角ゴ ProN W3" charset="0"/>
                        <a:sym typeface="Helvetica Neue Bold Condensed" charset="0"/>
                      </a:endParaRPr>
                    </a:p>
                  </a:txBody>
                  <a:tcPr marT="45725" marB="4572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  <a:sym typeface="Helvetica Neue Bold Condensed" charset="0"/>
                        </a:rPr>
                        <a:t>социальные пробы и приобретение общественно-полезного социального  опыта 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Bookman Old Style" pitchFamily="18" charset="0"/>
                        <a:ea typeface="ヒラギノ角ゴ ProN W3" charset="0"/>
                        <a:cs typeface="ヒラギノ角ゴ ProN W3" charset="0"/>
                        <a:sym typeface="Helvetica Neue Bold Condensed" charset="0"/>
                      </a:endParaRPr>
                    </a:p>
                  </a:txBody>
                  <a:tcPr marT="45725" marB="4572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  <a:sym typeface="Helvetica Neue Bold Condensed" charset="0"/>
                        </a:rPr>
                        <a:t>социальная практика 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Bookman Old Style" pitchFamily="18" charset="0"/>
                        <a:ea typeface="ヒラギノ角ゴ ProN W3" charset="0"/>
                        <a:cs typeface="ヒラギノ角ゴ ProN W3" charset="0"/>
                        <a:sym typeface="Helvetica Neue Bold Condensed" charset="0"/>
                      </a:endParaRPr>
                    </a:p>
                  </a:txBody>
                  <a:tcPr marT="45725" marB="4572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85750" y="3714750"/>
            <a:ext cx="8572500" cy="2838450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Осмысленное и ответственное построение личной жизненной траектории</a:t>
            </a:r>
            <a:endParaRPr lang="ru-RU" sz="1400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b="1" dirty="0" smtClean="0">
                <a:solidFill>
                  <a:prstClr val="black"/>
                </a:solidFill>
                <a:latin typeface="Bookman Old Style" pitchFamily="18" charset="0"/>
                <a:cs typeface="Calibri" pitchFamily="34" charset="0"/>
              </a:rPr>
              <a:t>образовательная самостоятельность</a:t>
            </a:r>
            <a:r>
              <a:rPr lang="ru-RU" sz="1400" dirty="0" smtClean="0">
                <a:solidFill>
                  <a:prstClr val="black"/>
                </a:solidFill>
                <a:latin typeface="Bookman Old Style" pitchFamily="18" charset="0"/>
                <a:cs typeface="Calibri" pitchFamily="34" charset="0"/>
              </a:rPr>
              <a:t>, подразумевающая  умения школьника  создавать средства  для  собственного  продвижения, развития;</a:t>
            </a:r>
            <a:endParaRPr lang="ru-RU" sz="1400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b="1" dirty="0" smtClean="0">
                <a:solidFill>
                  <a:prstClr val="black"/>
                </a:solidFill>
                <a:latin typeface="Bookman Old Style" pitchFamily="18" charset="0"/>
                <a:cs typeface="Calibri" pitchFamily="34" charset="0"/>
              </a:rPr>
              <a:t>образовательная  инициатива</a:t>
            </a:r>
            <a:r>
              <a:rPr lang="ru-RU" sz="1400" dirty="0" smtClean="0">
                <a:solidFill>
                  <a:prstClr val="black"/>
                </a:solidFill>
                <a:latin typeface="Bookman Old Style" pitchFamily="18" charset="0"/>
                <a:cs typeface="Calibri" pitchFamily="34" charset="0"/>
              </a:rPr>
              <a:t> – умение выстраивать свою образовательную траекторию, умение  создавать  необходимые для собственного  развития ситуации и адекватно их реализовать;</a:t>
            </a:r>
            <a:endParaRPr lang="ru-RU" sz="1400" b="1" dirty="0" smtClean="0">
              <a:solidFill>
                <a:prstClr val="black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образовательная ответственность</a:t>
            </a:r>
            <a:r>
              <a:rPr lang="ru-RU" sz="1400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 – умение принимать для себя решения о готовности действовать в определенных нестандартных  ситуациях</a:t>
            </a:r>
            <a:r>
              <a:rPr lang="ru-RU" sz="1400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endParaRPr kumimoji="0" lang="ru-RU" sz="1600" b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47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7"/>
          <p:cNvSpPr>
            <a:spLocks noChangeArrowheads="1"/>
          </p:cNvSpPr>
          <p:nvPr/>
        </p:nvSpPr>
        <p:spPr bwMode="auto">
          <a:xfrm>
            <a:off x="69850" y="1032718"/>
            <a:ext cx="8932863" cy="5708650"/>
          </a:xfrm>
          <a:prstGeom prst="roundRect">
            <a:avLst>
              <a:gd name="adj" fmla="val 5986"/>
            </a:avLst>
          </a:prstGeom>
          <a:solidFill>
            <a:schemeClr val="bg1">
              <a:alpha val="8901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053" name="AutoShape 6"/>
          <p:cNvSpPr>
            <a:spLocks noChangeArrowheads="1"/>
          </p:cNvSpPr>
          <p:nvPr/>
        </p:nvSpPr>
        <p:spPr bwMode="auto">
          <a:xfrm>
            <a:off x="2133600" y="96838"/>
            <a:ext cx="6881813" cy="700087"/>
          </a:xfrm>
          <a:prstGeom prst="roundRect">
            <a:avLst>
              <a:gd name="adj" fmla="val 16667"/>
            </a:avLst>
          </a:prstGeom>
          <a:solidFill>
            <a:schemeClr val="bg1">
              <a:alpha val="63136"/>
            </a:schemeClr>
          </a:solidFill>
          <a:ln w="9525" algn="ctr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srgbClr val="000000"/>
                </a:solidFill>
                <a:latin typeface="Bookman Old Style" pitchFamily="18" charset="0"/>
              </a:rPr>
              <a:t> Примеры формулировок образовательных </a:t>
            </a:r>
            <a:endParaRPr lang="ru-RU" sz="2200" b="1" dirty="0" smtClean="0">
              <a:solidFill>
                <a:srgbClr val="000000"/>
              </a:solidFill>
              <a:latin typeface="Bookman Old Style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0000"/>
                </a:solidFill>
                <a:latin typeface="Bookman Old Style" pitchFamily="18" charset="0"/>
              </a:rPr>
              <a:t>результатов </a:t>
            </a:r>
            <a:r>
              <a:rPr lang="ru-RU" sz="2200" b="1" dirty="0">
                <a:solidFill>
                  <a:srgbClr val="000000"/>
                </a:solidFill>
                <a:latin typeface="Bookman Old Style" pitchFamily="18" charset="0"/>
              </a:rPr>
              <a:t>в ООП ООО ПП ФГОС</a:t>
            </a:r>
            <a:endParaRPr lang="ru-RU" sz="2200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05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sp>
        <p:nvSpPr>
          <p:cNvPr id="205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pic>
        <p:nvPicPr>
          <p:cNvPr id="2056" name="Picture 13" descr="H:\совещание 16_01_2012\logo22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50" y="244475"/>
            <a:ext cx="170021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24927246"/>
              </p:ext>
            </p:extLst>
          </p:nvPr>
        </p:nvGraphicFramePr>
        <p:xfrm>
          <a:off x="228599" y="1562100"/>
          <a:ext cx="8648698" cy="4419600"/>
        </p:xfrm>
        <a:graphic>
          <a:graphicData uri="http://schemas.openxmlformats.org/drawingml/2006/table">
            <a:tbl>
              <a:tblPr/>
              <a:tblGrid>
                <a:gridCol w="2247901"/>
                <a:gridCol w="2075598"/>
                <a:gridCol w="2163450"/>
                <a:gridCol w="2161749"/>
              </a:tblGrid>
              <a:tr h="10136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Формулировка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5 класс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6-7 класс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8-9 класс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solidFill>
                      <a:srgbClr val="92D050"/>
                    </a:solidFill>
                  </a:tcPr>
                </a:tc>
              </a:tr>
              <a:tr h="34059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Способность обнаруживать (определять) предметную задачу как собственную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умеет выделить, сформулировать вопрос/идею в рамках определенной предметной области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умеет оценить свой ресурс, необходимый для воплощения идеи/ответа на вопрос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умеет формулировать и ставить задачи для себя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545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AutoShape 6"/>
          <p:cNvSpPr>
            <a:spLocks noChangeArrowheads="1"/>
          </p:cNvSpPr>
          <p:nvPr/>
        </p:nvSpPr>
        <p:spPr bwMode="auto">
          <a:xfrm>
            <a:off x="2133600" y="96838"/>
            <a:ext cx="6881813" cy="700087"/>
          </a:xfrm>
          <a:prstGeom prst="roundRect">
            <a:avLst>
              <a:gd name="adj" fmla="val 16667"/>
            </a:avLst>
          </a:prstGeom>
          <a:solidFill>
            <a:schemeClr val="bg1">
              <a:alpha val="63136"/>
            </a:schemeClr>
          </a:solidFill>
          <a:ln w="9525" algn="ctr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srgbClr val="000000"/>
                </a:solidFill>
                <a:latin typeface="Bookman Old Style" pitchFamily="18" charset="0"/>
              </a:rPr>
              <a:t> Примеры </a:t>
            </a:r>
            <a:br>
              <a:rPr lang="ru-RU" sz="2200" b="1" dirty="0">
                <a:solidFill>
                  <a:srgbClr val="000000"/>
                </a:solidFill>
                <a:latin typeface="Bookman Old Style" pitchFamily="18" charset="0"/>
              </a:rPr>
            </a:br>
            <a:r>
              <a:rPr lang="ru-RU" sz="2200" b="1" dirty="0">
                <a:solidFill>
                  <a:srgbClr val="000000"/>
                </a:solidFill>
                <a:latin typeface="Bookman Old Style" pitchFamily="18" charset="0"/>
              </a:rPr>
              <a:t> из  ООП ООО ПП ФГОС ООО</a:t>
            </a:r>
            <a:endParaRPr lang="ru-RU" sz="2200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05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sp>
        <p:nvSpPr>
          <p:cNvPr id="205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pic>
        <p:nvPicPr>
          <p:cNvPr id="2056" name="Picture 13" descr="H:\совещание 16_01_2012\logo22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50" y="244475"/>
            <a:ext cx="170021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3650233"/>
              </p:ext>
            </p:extLst>
          </p:nvPr>
        </p:nvGraphicFramePr>
        <p:xfrm>
          <a:off x="248791" y="1162844"/>
          <a:ext cx="8605589" cy="5417567"/>
        </p:xfrm>
        <a:graphic>
          <a:graphicData uri="http://schemas.openxmlformats.org/drawingml/2006/table">
            <a:tbl>
              <a:tblPr firstRow="1" bandRow="1"/>
              <a:tblGrid>
                <a:gridCol w="2952750"/>
                <a:gridCol w="2952750"/>
                <a:gridCol w="2700089"/>
              </a:tblGrid>
              <a:tr h="470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Формулировка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5-7 классы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8-9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класс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1546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Bookman Old Style" pitchFamily="18" charset="0"/>
                        </a:rPr>
                        <a:t>Целеполагание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ookman Old Style" pitchFamily="18" charset="0"/>
                        </a:rPr>
                        <a:t>(</a:t>
                      </a:r>
                      <a:r>
                        <a:rPr lang="ru-RU" sz="1600" u="none" strike="noStrike" dirty="0">
                          <a:latin typeface="Bookman Old Style" pitchFamily="18" charset="0"/>
                        </a:rPr>
                        <a:t>Регулятивные</a:t>
                      </a:r>
                      <a:r>
                        <a:rPr lang="ru-RU" sz="1600" dirty="0">
                          <a:latin typeface="Bookman Old Style" pitchFamily="18" charset="0"/>
                        </a:rPr>
                        <a:t>)</a:t>
                      </a:r>
                      <a:endParaRPr lang="ru-RU" sz="16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Bookman Old Style" pitchFamily="18" charset="0"/>
                        </a:rPr>
                        <a:t>Сформированность</a:t>
                      </a:r>
                      <a:r>
                        <a:rPr lang="ru-RU" sz="1600" dirty="0">
                          <a:latin typeface="Bookman Old Style" pitchFamily="18" charset="0"/>
                        </a:rPr>
                        <a:t> умения самостоятельно преобразовывать практическую задачу в познавательную.</a:t>
                      </a:r>
                      <a:endParaRPr lang="ru-RU" sz="16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Bookman Old Style" pitchFamily="18" charset="0"/>
                        </a:rPr>
                        <a:t>Сформированность</a:t>
                      </a:r>
                      <a:r>
                        <a:rPr lang="ru-RU" sz="1600" dirty="0">
                          <a:latin typeface="Bookman Old Style" pitchFamily="18" charset="0"/>
                        </a:rPr>
                        <a:t> умения самостоятельно формулировать познавательную цель и задачи.</a:t>
                      </a:r>
                      <a:endParaRPr lang="ru-RU" sz="16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4141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 smtClean="0">
                          <a:latin typeface="Bookman Old Style" pitchFamily="18" charset="0"/>
                        </a:rPr>
                        <a:t>Смысловое</a:t>
                      </a:r>
                      <a:r>
                        <a:rPr lang="ru-RU" sz="1600" u="none" strike="noStrike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ru-RU" sz="1600" u="none" strike="noStrike" dirty="0" smtClean="0">
                          <a:latin typeface="Bookman Old Style" pitchFamily="18" charset="0"/>
                        </a:rPr>
                        <a:t>чтение </a:t>
                      </a:r>
                      <a:r>
                        <a:rPr lang="ru-RU" sz="1600" u="none" strike="noStrike" dirty="0">
                          <a:latin typeface="Bookman Old Style" pitchFamily="18" charset="0"/>
                        </a:rPr>
                        <a:t>и </a:t>
                      </a:r>
                      <a:r>
                        <a:rPr lang="ru-RU" sz="1600" u="none" strike="noStrike" dirty="0" smtClean="0">
                          <a:latin typeface="Bookman Old Style" pitchFamily="18" charset="0"/>
                        </a:rPr>
                        <a:t>работа </a:t>
                      </a:r>
                      <a:r>
                        <a:rPr lang="ru-RU" sz="1600" u="none" strike="noStrike" dirty="0">
                          <a:latin typeface="Bookman Old Style" pitchFamily="18" charset="0"/>
                        </a:rPr>
                        <a:t>с информацией (Познавательные)</a:t>
                      </a:r>
                      <a:endParaRPr lang="ru-RU" sz="16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Bookman Old Style" pitchFamily="18" charset="0"/>
                        </a:rPr>
                        <a:t>Сформированность</a:t>
                      </a:r>
                      <a:r>
                        <a:rPr lang="ru-RU" sz="1600" dirty="0">
                          <a:latin typeface="Bookman Old Style" pitchFamily="18" charset="0"/>
                        </a:rPr>
                        <a:t> умения структурировать </a:t>
                      </a:r>
                      <a:r>
                        <a:rPr lang="ru-RU" sz="1600" dirty="0" smtClean="0">
                          <a:latin typeface="Bookman Old Style" pitchFamily="18" charset="0"/>
                        </a:rPr>
                        <a:t>тексты</a:t>
                      </a:r>
                      <a:endParaRPr lang="ru-RU" sz="16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Bookman Old Style" pitchFamily="18" charset="0"/>
                        </a:rPr>
                        <a:t>Сформированность</a:t>
                      </a:r>
                      <a:r>
                        <a:rPr lang="ru-RU" sz="1600" dirty="0">
                          <a:latin typeface="Bookman Old Style" pitchFamily="18" charset="0"/>
                        </a:rPr>
                        <a:t> умения самостоятельно создавать структурированные </a:t>
                      </a:r>
                      <a:r>
                        <a:rPr lang="ru-RU" sz="1600" dirty="0" smtClean="0">
                          <a:latin typeface="Bookman Old Style" pitchFamily="18" charset="0"/>
                        </a:rPr>
                        <a:t>тексты</a:t>
                      </a:r>
                      <a:endParaRPr lang="ru-RU" sz="16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9871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ookman Old Style" pitchFamily="18" charset="0"/>
                        </a:rPr>
                        <a:t>Планирование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ookman Old Style" pitchFamily="18" charset="0"/>
                        </a:rPr>
                        <a:t>совместной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ookman Old Style" pitchFamily="18" charset="0"/>
                        </a:rPr>
                        <a:t>деятельности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ookman Old Style" pitchFamily="18" charset="0"/>
                        </a:rPr>
                        <a:t>(</a:t>
                      </a:r>
                      <a:r>
                        <a:rPr lang="ru-RU" sz="1600" u="none" strike="noStrike" dirty="0">
                          <a:latin typeface="Bookman Old Style" pitchFamily="18" charset="0"/>
                        </a:rPr>
                        <a:t>Коммуникативные</a:t>
                      </a:r>
                      <a:r>
                        <a:rPr lang="ru-RU" sz="1600" dirty="0">
                          <a:latin typeface="Bookman Old Style" pitchFamily="18" charset="0"/>
                        </a:rPr>
                        <a:t>)</a:t>
                      </a:r>
                      <a:endParaRPr lang="ru-RU" sz="16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Bookman Old Style" pitchFamily="18" charset="0"/>
                        </a:rPr>
                        <a:t>Сформированность</a:t>
                      </a:r>
                      <a:r>
                        <a:rPr lang="ru-RU" sz="1600" dirty="0">
                          <a:latin typeface="Bookman Old Style" pitchFamily="18" charset="0"/>
                        </a:rPr>
                        <a:t> умения планировать общие способы работы в совместной деятельности под руководством </a:t>
                      </a:r>
                      <a:r>
                        <a:rPr lang="ru-RU" sz="1600" dirty="0" smtClean="0">
                          <a:latin typeface="Bookman Old Style" pitchFamily="18" charset="0"/>
                        </a:rPr>
                        <a:t>учителя</a:t>
                      </a:r>
                      <a:endParaRPr lang="ru-RU" sz="16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Bookman Old Style" pitchFamily="18" charset="0"/>
                        </a:rPr>
                        <a:t>Сформированность</a:t>
                      </a:r>
                      <a:r>
                        <a:rPr lang="ru-RU" sz="1600" dirty="0">
                          <a:latin typeface="Bookman Old Style" pitchFamily="18" charset="0"/>
                        </a:rPr>
                        <a:t> умения планировать общие способы работы в совместной деятельности со сверстниками (без участия учителя</a:t>
                      </a:r>
                      <a:r>
                        <a:rPr lang="ru-RU" sz="1600" dirty="0" smtClean="0">
                          <a:latin typeface="Bookman Old Style" pitchFamily="18" charset="0"/>
                        </a:rPr>
                        <a:t>)</a:t>
                      </a:r>
                      <a:endParaRPr lang="ru-RU" sz="16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8331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AutoShape 6"/>
          <p:cNvSpPr>
            <a:spLocks noChangeArrowheads="1"/>
          </p:cNvSpPr>
          <p:nvPr/>
        </p:nvSpPr>
        <p:spPr bwMode="auto">
          <a:xfrm>
            <a:off x="2133600" y="96838"/>
            <a:ext cx="6881813" cy="700087"/>
          </a:xfrm>
          <a:prstGeom prst="roundRect">
            <a:avLst>
              <a:gd name="adj" fmla="val 16667"/>
            </a:avLst>
          </a:prstGeom>
          <a:solidFill>
            <a:schemeClr val="bg1">
              <a:alpha val="63136"/>
            </a:schemeClr>
          </a:solidFill>
          <a:ln w="9525" algn="ctr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srgbClr val="000000"/>
                </a:solidFill>
                <a:latin typeface="Bookman Old Style" pitchFamily="18" charset="0"/>
              </a:rPr>
              <a:t> Примеры </a:t>
            </a:r>
            <a:br>
              <a:rPr lang="ru-RU" sz="2200" b="1" dirty="0">
                <a:solidFill>
                  <a:srgbClr val="000000"/>
                </a:solidFill>
                <a:latin typeface="Bookman Old Style" pitchFamily="18" charset="0"/>
              </a:rPr>
            </a:br>
            <a:r>
              <a:rPr lang="ru-RU" sz="2200" b="1" dirty="0">
                <a:solidFill>
                  <a:srgbClr val="000000"/>
                </a:solidFill>
                <a:latin typeface="Bookman Old Style" pitchFamily="18" charset="0"/>
              </a:rPr>
              <a:t> из  ООП ООО ПП ФГОС ООО</a:t>
            </a:r>
            <a:endParaRPr lang="ru-RU" sz="2200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05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sp>
        <p:nvSpPr>
          <p:cNvPr id="205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pic>
        <p:nvPicPr>
          <p:cNvPr id="2056" name="Picture 13" descr="H:\совещание 16_01_2012\logo22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50" y="244475"/>
            <a:ext cx="170021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2579593"/>
              </p:ext>
            </p:extLst>
          </p:nvPr>
        </p:nvGraphicFramePr>
        <p:xfrm>
          <a:off x="124674" y="1197755"/>
          <a:ext cx="8892480" cy="53024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3120"/>
                <a:gridCol w="2223120"/>
                <a:gridCol w="2223120"/>
                <a:gridCol w="2223120"/>
              </a:tblGrid>
              <a:tr h="4320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Формулировка</a:t>
                      </a:r>
                      <a:endParaRPr lang="ru-RU" sz="1800" dirty="0">
                        <a:solidFill>
                          <a:schemeClr val="tx1"/>
                        </a:solidFill>
                        <a:latin typeface="Bookman Old Style" pitchFamily="18" charset="0"/>
                        <a:ea typeface="MS Mincho"/>
                      </a:endParaRPr>
                    </a:p>
                  </a:txBody>
                  <a:tcPr marL="68579" marR="6857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5 класс</a:t>
                      </a:r>
                      <a:endParaRPr lang="ru-RU" sz="1800" dirty="0">
                        <a:solidFill>
                          <a:schemeClr val="tx1"/>
                        </a:solidFill>
                        <a:latin typeface="Bookman Old Style" pitchFamily="18" charset="0"/>
                        <a:ea typeface="MS Mincho"/>
                      </a:endParaRPr>
                    </a:p>
                  </a:txBody>
                  <a:tcPr marL="68579" marR="6857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6-7 класс</a:t>
                      </a:r>
                      <a:endParaRPr lang="ru-RU" sz="1800" dirty="0">
                        <a:solidFill>
                          <a:schemeClr val="tx1"/>
                        </a:solidFill>
                        <a:latin typeface="Bookman Old Style" pitchFamily="18" charset="0"/>
                        <a:ea typeface="MS Mincho"/>
                      </a:endParaRPr>
                    </a:p>
                  </a:txBody>
                  <a:tcPr marL="68579" marR="6857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8-9 класс</a:t>
                      </a:r>
                      <a:endParaRPr lang="ru-RU" sz="1800" dirty="0">
                        <a:solidFill>
                          <a:schemeClr val="tx1"/>
                        </a:solidFill>
                        <a:latin typeface="Bookman Old Style" pitchFamily="18" charset="0"/>
                        <a:ea typeface="MS Mincho"/>
                      </a:endParaRPr>
                    </a:p>
                  </a:txBody>
                  <a:tcPr marL="68579" marR="68579" marT="0" marB="0" anchor="ctr">
                    <a:solidFill>
                      <a:srgbClr val="92D050"/>
                    </a:solidFill>
                  </a:tcPr>
                </a:tc>
              </a:tr>
              <a:tr h="48704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ookman Old Style" pitchFamily="18" charset="0"/>
                        </a:rPr>
                        <a:t>1.Способность к организации речевой деятельности</a:t>
                      </a:r>
                      <a:endParaRPr lang="ru-RU" sz="16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ookman Old Style" pitchFamily="18" charset="0"/>
                        </a:rPr>
                        <a:t>1.Признает возможность существования различных точек зрения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ookman Old Style" pitchFamily="18" charset="0"/>
                        </a:rPr>
                        <a:t>2.Выделяет разницу в точках зрения.  3.Договаривается с людьми иных позиций </a:t>
                      </a:r>
                      <a:endParaRPr lang="ru-RU" sz="16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ookman Old Style" pitchFamily="18" charset="0"/>
                        </a:rPr>
                        <a:t>1.Выстраивает межличностные отношения в разных социальных ситуациях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ookman Old Style" pitchFamily="18" charset="0"/>
                        </a:rPr>
                        <a:t>2.Критично относится к своему мнению: признает ошибочность своего мнения, корректирует свое мнение под воздействием контраргументов</a:t>
                      </a:r>
                      <a:endParaRPr lang="ru-RU" sz="16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ookman Old Style" pitchFamily="18" charset="0"/>
                        </a:rPr>
                        <a:t>1.Находит пути разрешения конфликта (в том числе в качестве третьей стороны)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ookman Old Style" pitchFamily="18" charset="0"/>
                        </a:rPr>
                        <a:t>2.Выбирает способы поведения в ситуации конфликта, столкновения интересов, достижения компромисса</a:t>
                      </a:r>
                      <a:endParaRPr lang="ru-RU" sz="16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7774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AutoShape 6"/>
          <p:cNvSpPr>
            <a:spLocks noChangeArrowheads="1"/>
          </p:cNvSpPr>
          <p:nvPr/>
        </p:nvSpPr>
        <p:spPr bwMode="auto">
          <a:xfrm>
            <a:off x="2133600" y="96838"/>
            <a:ext cx="6881813" cy="700087"/>
          </a:xfrm>
          <a:prstGeom prst="roundRect">
            <a:avLst>
              <a:gd name="adj" fmla="val 16667"/>
            </a:avLst>
          </a:prstGeom>
          <a:solidFill>
            <a:schemeClr val="bg1">
              <a:alpha val="63136"/>
            </a:schemeClr>
          </a:solidFill>
          <a:ln w="9525" algn="ctr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srgbClr val="000000"/>
                </a:solidFill>
                <a:latin typeface="Bookman Old Style" pitchFamily="18" charset="0"/>
              </a:rPr>
              <a:t>Примеры формулировок ОР в </a:t>
            </a:r>
            <a:br>
              <a:rPr lang="ru-RU" sz="2200" b="1" dirty="0">
                <a:solidFill>
                  <a:srgbClr val="000000"/>
                </a:solidFill>
                <a:latin typeface="Bookman Old Style" pitchFamily="18" charset="0"/>
              </a:rPr>
            </a:br>
            <a:r>
              <a:rPr lang="ru-RU" sz="2200" b="1" dirty="0">
                <a:solidFill>
                  <a:srgbClr val="000000"/>
                </a:solidFill>
                <a:latin typeface="Bookman Old Style" pitchFamily="18" charset="0"/>
              </a:rPr>
              <a:t>ООП ООО ПП ФГОС</a:t>
            </a:r>
            <a:endParaRPr lang="ru-RU" sz="2200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05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sp>
        <p:nvSpPr>
          <p:cNvPr id="205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pic>
        <p:nvPicPr>
          <p:cNvPr id="2056" name="Picture 13" descr="H:\совещание 16_01_2012\logo22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50" y="244475"/>
            <a:ext cx="170021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91050980"/>
              </p:ext>
            </p:extLst>
          </p:nvPr>
        </p:nvGraphicFramePr>
        <p:xfrm>
          <a:off x="137220" y="1061418"/>
          <a:ext cx="8892480" cy="546608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48054"/>
                <a:gridCol w="2481437"/>
                <a:gridCol w="2186539"/>
                <a:gridCol w="2076450"/>
              </a:tblGrid>
              <a:tr h="3881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Формулировка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5 класс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6-7 класс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8-9 класс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solidFill>
                      <a:srgbClr val="92D050"/>
                    </a:solidFill>
                  </a:tcPr>
                </a:tc>
              </a:tr>
              <a:tr h="48704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Умение самостоятельно определять цели своего обучения, ставить и формулировать для себя новые задачи в учебной и жизненно-практической деятельности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1.Формулирует проблему после рассмотрения ситуации.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2.Формулирует прогноз деятельности, развития событий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3.Определяет желаемый результат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4.Ставит учебную задачу (цель)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5.Определяют критерии достижения цели.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6.Определяет необходимые ресурсы для достижения цели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7.Удерживает цель деятельности до получения её результата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1.Выделяет проблему из множества проблем.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2.Выбирает главную цель из нескольких.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3.Обосновывает выбор.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4.Уточняет цель.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5.Определяют критерии достижения цели.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6.Определяет необходимые ресурсы для достижения цели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7.Удерживает цель деятельности до получения её результата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1.Рассматривает проблему под разными углами.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2.Ранжирует цели по срокам, по масштабам предполагаемых результатов, по принадлежности (личные, групповые).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3.Расширяет, сужает цель. 4.Определяет критерии достижения цели.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5.Определяет необходимые ресурсы для достижения цели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6.Удерживает цель деятельности до получения её результата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3261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AutoShape 6"/>
          <p:cNvSpPr>
            <a:spLocks noChangeArrowheads="1"/>
          </p:cNvSpPr>
          <p:nvPr/>
        </p:nvSpPr>
        <p:spPr bwMode="auto">
          <a:xfrm>
            <a:off x="2133600" y="96838"/>
            <a:ext cx="6881813" cy="700087"/>
          </a:xfrm>
          <a:prstGeom prst="roundRect">
            <a:avLst>
              <a:gd name="adj" fmla="val 16667"/>
            </a:avLst>
          </a:prstGeom>
          <a:solidFill>
            <a:schemeClr val="bg1">
              <a:alpha val="63136"/>
            </a:schemeClr>
          </a:solidFill>
          <a:ln w="9525" algn="ctr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srgbClr val="000000"/>
                </a:solidFill>
                <a:latin typeface="Bookman Old Style" pitchFamily="18" charset="0"/>
              </a:rPr>
              <a:t>Основные пути, методы </a:t>
            </a:r>
            <a:endParaRPr lang="ru-RU" sz="2200" b="1" dirty="0" smtClean="0">
              <a:solidFill>
                <a:srgbClr val="000000"/>
              </a:solidFill>
              <a:latin typeface="Bookman Old Style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0000"/>
                </a:solidFill>
                <a:latin typeface="Bookman Old Style" pitchFamily="18" charset="0"/>
              </a:rPr>
              <a:t>и </a:t>
            </a:r>
            <a:r>
              <a:rPr lang="ru-RU" sz="2200" b="1" dirty="0">
                <a:solidFill>
                  <a:srgbClr val="000000"/>
                </a:solidFill>
                <a:latin typeface="Bookman Old Style" pitchFamily="18" charset="0"/>
              </a:rPr>
              <a:t>технологии формирования УУД </a:t>
            </a:r>
            <a:endParaRPr lang="ru-RU" sz="2200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05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sp>
        <p:nvSpPr>
          <p:cNvPr id="205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pic>
        <p:nvPicPr>
          <p:cNvPr id="2056" name="Picture 13" descr="H:\совещание 16_01_2012\logo22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50" y="244475"/>
            <a:ext cx="170021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000481"/>
              </p:ext>
            </p:extLst>
          </p:nvPr>
        </p:nvGraphicFramePr>
        <p:xfrm>
          <a:off x="179511" y="1035536"/>
          <a:ext cx="8823201" cy="5643372"/>
        </p:xfrm>
        <a:graphic>
          <a:graphicData uri="http://schemas.openxmlformats.org/drawingml/2006/table">
            <a:tbl>
              <a:tblPr firstRow="1" firstCol="1" bandRow="1"/>
              <a:tblGrid>
                <a:gridCol w="1547930"/>
                <a:gridCol w="7275271"/>
              </a:tblGrid>
              <a:tr h="227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Перечень</a:t>
                      </a:r>
                      <a:endParaRPr lang="ru-RU" sz="14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УУД</a:t>
                      </a:r>
                      <a:endParaRPr lang="ru-RU" sz="14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5031" marR="35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Методы и технологии формирования данного УУД</a:t>
                      </a:r>
                      <a:endParaRPr lang="ru-RU" sz="14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5031" marR="35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3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5031" marR="3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5031" marR="3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6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Регулятивные</a:t>
                      </a:r>
                    </a:p>
                  </a:txBody>
                  <a:tcPr marL="35031" marR="35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2313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Психологические тренинги.</a:t>
                      </a:r>
                    </a:p>
                    <a:p>
                      <a:pPr marL="722313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Деловые игры.</a:t>
                      </a:r>
                    </a:p>
                    <a:p>
                      <a:pPr marL="722313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Технология дистанционного обучения.</a:t>
                      </a:r>
                    </a:p>
                    <a:p>
                      <a:pPr marL="722313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Технология продуктивного обучения.</a:t>
                      </a:r>
                    </a:p>
                    <a:p>
                      <a:pPr marL="722313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Кейс-технология.</a:t>
                      </a:r>
                    </a:p>
                    <a:p>
                      <a:pPr marL="722313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Технология проблемного обучения.</a:t>
                      </a:r>
                    </a:p>
                    <a:p>
                      <a:pPr marL="722313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Проектные технологии.</a:t>
                      </a:r>
                    </a:p>
                    <a:p>
                      <a:pPr marL="722313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Технология мастер-класса.</a:t>
                      </a:r>
                    </a:p>
                    <a:p>
                      <a:pPr marL="722313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Технология коллективного творческого дела.</a:t>
                      </a:r>
                    </a:p>
                    <a:p>
                      <a:pPr marL="722313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Технология </a:t>
                      </a:r>
                      <a:r>
                        <a:rPr lang="ru-RU" sz="1400" dirty="0" err="1">
                          <a:effectLst/>
                          <a:latin typeface="Bookman Old Style" pitchFamily="18" charset="0"/>
                        </a:rPr>
                        <a:t>портфолио</a:t>
                      </a: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.</a:t>
                      </a:r>
                    </a:p>
                    <a:p>
                      <a:pPr marL="722313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Технология обогащающего обучения</a:t>
                      </a:r>
                    </a:p>
                  </a:txBody>
                  <a:tcPr marL="35031" marR="3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85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Познавательные</a:t>
                      </a:r>
                    </a:p>
                  </a:txBody>
                  <a:tcPr marL="35031" marR="35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2313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Технология сотрудничества.</a:t>
                      </a:r>
                    </a:p>
                    <a:p>
                      <a:pPr marL="722313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Выполнение письменных работ (доклады и сообщения, аналитические и рефлексивные эссе).</a:t>
                      </a:r>
                    </a:p>
                    <a:p>
                      <a:pPr marL="722313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Деловые игры.</a:t>
                      </a:r>
                    </a:p>
                    <a:p>
                      <a:pPr marL="722313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Технологии работы в группе. Инновационные лаборатории.</a:t>
                      </a:r>
                    </a:p>
                    <a:p>
                      <a:pPr marL="722313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Участие в конкурсах, олимпиадах и научно-практических конференциях.</a:t>
                      </a:r>
                    </a:p>
                    <a:p>
                      <a:pPr marL="722313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Технология критического мышления.</a:t>
                      </a:r>
                    </a:p>
                    <a:p>
                      <a:pPr marL="722313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Разработка инновационных проектов.</a:t>
                      </a:r>
                    </a:p>
                    <a:p>
                      <a:pPr marL="722313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Мастер-класс.</a:t>
                      </a:r>
                    </a:p>
                    <a:p>
                      <a:pPr marL="722313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Технология проблемного обучения.</a:t>
                      </a:r>
                    </a:p>
                    <a:p>
                      <a:pPr marL="722313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Технология развивающего обучения</a:t>
                      </a:r>
                    </a:p>
                  </a:txBody>
                  <a:tcPr marL="35031" marR="3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743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AutoShape 6"/>
          <p:cNvSpPr>
            <a:spLocks noChangeArrowheads="1"/>
          </p:cNvSpPr>
          <p:nvPr/>
        </p:nvSpPr>
        <p:spPr bwMode="auto">
          <a:xfrm>
            <a:off x="2133600" y="96838"/>
            <a:ext cx="6881813" cy="700087"/>
          </a:xfrm>
          <a:prstGeom prst="roundRect">
            <a:avLst>
              <a:gd name="adj" fmla="val 16667"/>
            </a:avLst>
          </a:prstGeom>
          <a:solidFill>
            <a:schemeClr val="bg1">
              <a:alpha val="63136"/>
            </a:schemeClr>
          </a:solidFill>
          <a:ln w="9525" algn="ctr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srgbClr val="000000"/>
                </a:solidFill>
                <a:latin typeface="Bookman Old Style" pitchFamily="18" charset="0"/>
              </a:rPr>
              <a:t>Основные пути, методы </a:t>
            </a:r>
            <a:endParaRPr lang="ru-RU" sz="2200" b="1" dirty="0" smtClean="0">
              <a:solidFill>
                <a:srgbClr val="000000"/>
              </a:solidFill>
              <a:latin typeface="Bookman Old Style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0000"/>
                </a:solidFill>
                <a:latin typeface="Bookman Old Style" pitchFamily="18" charset="0"/>
              </a:rPr>
              <a:t>и </a:t>
            </a:r>
            <a:r>
              <a:rPr lang="ru-RU" sz="2200" b="1" dirty="0">
                <a:solidFill>
                  <a:srgbClr val="000000"/>
                </a:solidFill>
                <a:latin typeface="Bookman Old Style" pitchFamily="18" charset="0"/>
              </a:rPr>
              <a:t>технологии формирования УУД </a:t>
            </a:r>
            <a:endParaRPr lang="ru-RU" sz="2200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05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sp>
        <p:nvSpPr>
          <p:cNvPr id="205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pic>
        <p:nvPicPr>
          <p:cNvPr id="2056" name="Picture 13" descr="H:\совещание 16_01_2012\logo22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50" y="244475"/>
            <a:ext cx="170021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7150917"/>
              </p:ext>
            </p:extLst>
          </p:nvPr>
        </p:nvGraphicFramePr>
        <p:xfrm>
          <a:off x="179511" y="1124744"/>
          <a:ext cx="8823201" cy="5430012"/>
        </p:xfrm>
        <a:graphic>
          <a:graphicData uri="http://schemas.openxmlformats.org/drawingml/2006/table">
            <a:tbl>
              <a:tblPr firstRow="1" firstCol="1" bandRow="1"/>
              <a:tblGrid>
                <a:gridCol w="1827709"/>
                <a:gridCol w="6995492"/>
              </a:tblGrid>
              <a:tr h="227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Перечень</a:t>
                      </a:r>
                      <a:endParaRPr lang="ru-RU" sz="14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УУД</a:t>
                      </a:r>
                      <a:endParaRPr lang="ru-RU" sz="14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5031" marR="35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Методы и технологии формирования данного УУД</a:t>
                      </a:r>
                      <a:endParaRPr lang="ru-RU" sz="14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5031" marR="35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3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5031" marR="35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5031" marR="35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6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Коммуникативные</a:t>
                      </a:r>
                    </a:p>
                  </a:txBody>
                  <a:tcPr marL="35031" marR="35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1825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Психологические игры.</a:t>
                      </a:r>
                    </a:p>
                    <a:p>
                      <a:pPr marL="631825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Решение коммуникативных речевых задач.</a:t>
                      </a:r>
                    </a:p>
                    <a:p>
                      <a:pPr marL="631825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Работа в парах.</a:t>
                      </a:r>
                    </a:p>
                    <a:p>
                      <a:pPr marL="631825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Дискуссии.</a:t>
                      </a:r>
                    </a:p>
                    <a:p>
                      <a:pPr marL="631825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err="1">
                          <a:effectLst/>
                          <a:latin typeface="Bookman Old Style" pitchFamily="18" charset="0"/>
                        </a:rPr>
                        <a:t>Навыковые</a:t>
                      </a: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 тренинги.</a:t>
                      </a:r>
                    </a:p>
                    <a:p>
                      <a:pPr marL="631825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Проблемное обучение.</a:t>
                      </a:r>
                    </a:p>
                    <a:p>
                      <a:pPr marL="631825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Лекции с обратной связью.</a:t>
                      </a:r>
                    </a:p>
                    <a:p>
                      <a:pPr marL="631825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Техника активного слушания.</a:t>
                      </a:r>
                    </a:p>
                    <a:p>
                      <a:pPr marL="631825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Техника перефразирования.</a:t>
                      </a:r>
                    </a:p>
                    <a:p>
                      <a:pPr marL="631825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Семинары.</a:t>
                      </a:r>
                    </a:p>
                    <a:p>
                      <a:pPr marL="631825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Проектно-групповая деятельность</a:t>
                      </a:r>
                    </a:p>
                  </a:txBody>
                  <a:tcPr marL="35031" marR="3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6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Личностные</a:t>
                      </a:r>
                    </a:p>
                  </a:txBody>
                  <a:tcPr marL="35031" marR="35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2313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Метод опорных конспектов В.Ф. Шаталова.</a:t>
                      </a:r>
                    </a:p>
                    <a:p>
                      <a:pPr marL="722313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Психологические тренинги.</a:t>
                      </a:r>
                    </a:p>
                    <a:p>
                      <a:pPr marL="722313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Деловые игры.</a:t>
                      </a:r>
                    </a:p>
                    <a:p>
                      <a:pPr marL="722313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Технология дистанционного обучения.</a:t>
                      </a:r>
                    </a:p>
                    <a:p>
                      <a:pPr marL="722313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Кейс-технология.</a:t>
                      </a:r>
                    </a:p>
                    <a:p>
                      <a:pPr marL="722313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Технология ТРИЗ.</a:t>
                      </a:r>
                    </a:p>
                    <a:p>
                      <a:pPr marL="722313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Технология проблемного обучения.</a:t>
                      </a:r>
                    </a:p>
                    <a:p>
                      <a:pPr marL="722313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Проектные технологии.</a:t>
                      </a:r>
                    </a:p>
                    <a:p>
                      <a:pPr marL="722313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Технология самообразования.</a:t>
                      </a:r>
                    </a:p>
                    <a:p>
                      <a:pPr marL="722313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Технология коллективного творческого дела.</a:t>
                      </a:r>
                    </a:p>
                    <a:p>
                      <a:pPr marL="722313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Технология портфолио</a:t>
                      </a:r>
                    </a:p>
                  </a:txBody>
                  <a:tcPr marL="35031" marR="3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5845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AutoShape 6"/>
          <p:cNvSpPr>
            <a:spLocks noChangeArrowheads="1"/>
          </p:cNvSpPr>
          <p:nvPr/>
        </p:nvSpPr>
        <p:spPr bwMode="auto">
          <a:xfrm>
            <a:off x="2133600" y="96838"/>
            <a:ext cx="6881813" cy="700087"/>
          </a:xfrm>
          <a:prstGeom prst="roundRect">
            <a:avLst>
              <a:gd name="adj" fmla="val 16667"/>
            </a:avLst>
          </a:prstGeom>
          <a:solidFill>
            <a:schemeClr val="bg1">
              <a:alpha val="63136"/>
            </a:schemeClr>
          </a:solidFill>
          <a:ln w="9525" algn="ctr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srgbClr val="000000"/>
                </a:solidFill>
                <a:latin typeface="Bookman Old Style" pitchFamily="18" charset="0"/>
              </a:rPr>
              <a:t> Технологии, активно </a:t>
            </a:r>
            <a:r>
              <a:rPr lang="ru-RU" sz="2200" b="1" dirty="0" smtClean="0">
                <a:solidFill>
                  <a:srgbClr val="000000"/>
                </a:solidFill>
                <a:latin typeface="Bookman Old Style" pitchFamily="18" charset="0"/>
              </a:rPr>
              <a:t>используемые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0000"/>
                </a:solidFill>
                <a:latin typeface="Bookman Old Style" pitchFamily="18" charset="0"/>
              </a:rPr>
              <a:t> </a:t>
            </a:r>
            <a:r>
              <a:rPr lang="ru-RU" sz="2200" b="1" dirty="0">
                <a:solidFill>
                  <a:srgbClr val="000000"/>
                </a:solidFill>
                <a:latin typeface="Bookman Old Style" pitchFamily="18" charset="0"/>
              </a:rPr>
              <a:t>педагогами Гимназии</a:t>
            </a:r>
            <a:endParaRPr lang="ru-RU" sz="2200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05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sp>
        <p:nvSpPr>
          <p:cNvPr id="205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pic>
        <p:nvPicPr>
          <p:cNvPr id="2056" name="Picture 13" descr="H:\совещание 16_01_2012\logo22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50" y="244475"/>
            <a:ext cx="170021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1479414"/>
              </p:ext>
            </p:extLst>
          </p:nvPr>
        </p:nvGraphicFramePr>
        <p:xfrm>
          <a:off x="140010" y="1078011"/>
          <a:ext cx="8870178" cy="57150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70841"/>
                <a:gridCol w="2111011"/>
                <a:gridCol w="2875232"/>
                <a:gridCol w="1913094"/>
              </a:tblGrid>
              <a:tr h="42390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Педагогические технологии1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5216" marR="3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Приоритетные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виды формируемых УУД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5216" marR="3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Учебные предметы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(предметные области) по приоритетному использованию педагогических технологий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5216" marR="3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Надпредметные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программы курсов и дисциплин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5216" marR="3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90649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Технология проектного обучения.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5216" marR="3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Коммуникативные УУД.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Познавательные УУД.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Регулятивные УУД.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Личностные УУД.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5216" marR="3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161925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Технология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marL="342900" lvl="0" indent="-161925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Иностранный (английский) язык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marL="342900" lvl="0" indent="-161925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Естественно-научные предметы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marL="342900" lvl="0" indent="-161925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Физическая культура и основы безопасности жизнедеятельности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5216" marR="3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5216" marR="3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2591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Технология проблемного изложения учебного материала.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5216" marR="3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Познавательные УУД.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5216" marR="3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161925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Математика и информатика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marL="342900" lvl="0" indent="-161925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Естественно-научные предметы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marL="342900" lvl="0" indent="-161925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Филология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marL="342900" lvl="0" indent="-161925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ОБЖ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5216" marR="3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5216" marR="3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259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Технология исследовательской деятельности.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5216" marR="3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Познавательные УУД.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Регулятивные УУД.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Личностные УУД.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5216" marR="3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161925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Естественно-научные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предметы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marL="342900" lvl="0" indent="-161925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Филология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marL="342900" lvl="0" indent="-161925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Математика и информатика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5216" marR="3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«Практикум по решению физических задач»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5216" marR="3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2591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Коммуникативно-диалоговые технологии.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5216" marR="3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Коммуникативные УУД.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Регулятивные УУД.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5216" marR="3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161925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Филология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marL="342900" lvl="0" indent="-161925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Искусство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marL="342900" lvl="0" indent="-161925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Математика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marL="342900" lvl="0" indent="-161925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Естественно-научные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предметы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5216" marR="3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Внеурочный курс: «Социальное проектирование»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5216" marR="3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259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Технология развития критического мышления.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5216" marR="3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Познавательные УУД.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Коммуникативные УУД.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5216" marR="3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161925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Естественно-научные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предметы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marL="342900" lvl="0" indent="-161925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Филология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marL="342900" lvl="0" indent="-161925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Математика и информатика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5216" marR="3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5216" marR="3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260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Технология модульного обучения.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5216" marR="3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Познавательные УУД.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Регулятивные УУД.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5216" marR="3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161925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Химия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marL="342900" lvl="0" indent="-161925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Общественно-научные предметы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5216" marR="3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5216" marR="3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129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Кейс – технология.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5216" marR="3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Познавательные УУД.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Регулятивные УУД.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Коммуникативные УУД.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5216" marR="3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165100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Общественно-научные предметы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5216" marR="3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«Космос – естественная физическая лаборатория»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5216" marR="3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1298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Технология учебной игры.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5216" marR="3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Коммуникативные УУД.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Регулятивные УУД.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5216" marR="3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165100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Физическая культура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5216" marR="3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5216" marR="3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3730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7"/>
          <p:cNvSpPr>
            <a:spLocks noChangeArrowheads="1"/>
          </p:cNvSpPr>
          <p:nvPr/>
        </p:nvSpPr>
        <p:spPr bwMode="auto">
          <a:xfrm>
            <a:off x="34354" y="908720"/>
            <a:ext cx="9074150" cy="5832648"/>
          </a:xfrm>
          <a:prstGeom prst="roundRect">
            <a:avLst>
              <a:gd name="adj" fmla="val 5986"/>
            </a:avLst>
          </a:prstGeom>
          <a:solidFill>
            <a:schemeClr val="bg1">
              <a:alpha val="8901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053" name="AutoShape 6"/>
          <p:cNvSpPr>
            <a:spLocks noChangeArrowheads="1"/>
          </p:cNvSpPr>
          <p:nvPr/>
        </p:nvSpPr>
        <p:spPr bwMode="auto">
          <a:xfrm>
            <a:off x="2133600" y="96838"/>
            <a:ext cx="6881813" cy="700087"/>
          </a:xfrm>
          <a:prstGeom prst="roundRect">
            <a:avLst>
              <a:gd name="adj" fmla="val 16667"/>
            </a:avLst>
          </a:prstGeom>
          <a:solidFill>
            <a:schemeClr val="bg1">
              <a:alpha val="63136"/>
            </a:schemeClr>
          </a:solidFill>
          <a:ln w="9525" algn="ctr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0000"/>
                </a:solidFill>
                <a:latin typeface="Bookman Old Style" pitchFamily="18" charset="0"/>
              </a:rPr>
              <a:t>Технологический аспект основной школы)</a:t>
            </a:r>
            <a:endParaRPr lang="ru-RU" sz="2200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05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sp>
        <p:nvSpPr>
          <p:cNvPr id="205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pic>
        <p:nvPicPr>
          <p:cNvPr id="2056" name="Picture 13" descr="H:\совещание 16_01_2012\logo22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50" y="244475"/>
            <a:ext cx="170021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0334" y="1791457"/>
            <a:ext cx="83529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Bookman Old Style" pitchFamily="18" charset="0"/>
              </a:rPr>
              <a:t>Увеличение удельного веса проектных , индивидуальных и групповых видов деятельности школьников;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Bookman Old Style" pitchFamily="18" charset="0"/>
              </a:rPr>
              <a:t>Использование разных форм модульного и концентрированного обучения;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Bookman Old Style" pitchFamily="18" charset="0"/>
              </a:rPr>
              <a:t>Усиление роли самостоятельной работы учащихся с различными источниками информации и базами данных;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Bookman Old Style" pitchFamily="18" charset="0"/>
              </a:rPr>
              <a:t>Введение социальной практики и социального проектирования;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Bookman Old Style" pitchFamily="18" charset="0"/>
              </a:rPr>
              <a:t>Дифференциация учебной среды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Bookman Old Style" pitchFamily="18" charset="0"/>
              </a:rPr>
              <a:t>Переход на накопительную систему оценивания;</a:t>
            </a:r>
            <a:endParaRPr lang="ru-RU" sz="2000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pic>
        <p:nvPicPr>
          <p:cNvPr id="7170" name="Picture 2" descr="I:\children_school\діти і школа\pupil_11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1702" y="4191747"/>
            <a:ext cx="1197118" cy="188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869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7"/>
          <p:cNvSpPr>
            <a:spLocks noChangeArrowheads="1"/>
          </p:cNvSpPr>
          <p:nvPr/>
        </p:nvSpPr>
        <p:spPr bwMode="auto">
          <a:xfrm>
            <a:off x="34354" y="908720"/>
            <a:ext cx="9074150" cy="5832648"/>
          </a:xfrm>
          <a:prstGeom prst="roundRect">
            <a:avLst>
              <a:gd name="adj" fmla="val 5986"/>
            </a:avLst>
          </a:prstGeom>
          <a:solidFill>
            <a:schemeClr val="bg1">
              <a:alpha val="8901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053" name="AutoShape 6"/>
          <p:cNvSpPr>
            <a:spLocks noChangeArrowheads="1"/>
          </p:cNvSpPr>
          <p:nvPr/>
        </p:nvSpPr>
        <p:spPr bwMode="auto">
          <a:xfrm>
            <a:off x="2133600" y="96838"/>
            <a:ext cx="6881813" cy="700087"/>
          </a:xfrm>
          <a:prstGeom prst="roundRect">
            <a:avLst>
              <a:gd name="adj" fmla="val 16667"/>
            </a:avLst>
          </a:prstGeom>
          <a:solidFill>
            <a:schemeClr val="bg1">
              <a:alpha val="63136"/>
            </a:schemeClr>
          </a:solidFill>
          <a:ln w="9525" algn="ctr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srgbClr val="000000"/>
                </a:solidFill>
                <a:latin typeface="Bookman Old Style" pitchFamily="18" charset="0"/>
              </a:rPr>
              <a:t> Программа    развития УУД</a:t>
            </a:r>
            <a:endParaRPr lang="ru-RU" sz="2200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05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sp>
        <p:nvSpPr>
          <p:cNvPr id="205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pic>
        <p:nvPicPr>
          <p:cNvPr id="2056" name="Picture 13" descr="H:\совещание 16_01_2012\logo22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50" y="244475"/>
            <a:ext cx="170021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/>
          </p:cNvSpPr>
          <p:nvPr/>
        </p:nvSpPr>
        <p:spPr bwMode="auto">
          <a:xfrm>
            <a:off x="133028" y="1181894"/>
            <a:ext cx="893477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361950" algn="just" defTabSz="914400" rtl="0" eaLnBrk="0" fontAlgn="base" latinLnBrk="0" hangingPunct="0">
              <a:lnSpc>
                <a:spcPct val="150000"/>
              </a:lnSpc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</a:rPr>
              <a:t>Условие  формирования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</a:rPr>
              <a:t>метапредметных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</a:rPr>
              <a:t> результатов: создание особой предметно-исследовательской среды поддержки собственной деятельности, раскрывающей происхождение общих способов решения задач, специфичных для предмета</a:t>
            </a:r>
          </a:p>
          <a:p>
            <a:pPr marL="533400" marR="0" lvl="0" indent="-533400" algn="just" defTabSz="914400" rtl="0" eaLnBrk="0" fontAlgn="base" latinLnBrk="0" hangingPunct="0">
              <a:lnSpc>
                <a:spcPct val="150000"/>
              </a:lnSpc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</a:rPr>
              <a:t>Важно  понимать:</a:t>
            </a:r>
          </a:p>
          <a:p>
            <a:pPr marL="319088" marR="0" lvl="0" indent="-319088" algn="just" defTabSz="914400" rtl="0" eaLnBrk="0" fontAlgn="base" latinLnBrk="0" hangingPunct="0">
              <a:lnSpc>
                <a:spcPct val="150000"/>
              </a:lnSpc>
              <a:spcBef>
                <a:spcPts val="7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</a:rPr>
              <a:t>УУД формировать по отдельности нельзя - только комплексно.</a:t>
            </a:r>
          </a:p>
          <a:p>
            <a:pPr marL="319088" marR="0" lvl="0" indent="-319088" algn="just" defTabSz="914400" rtl="0" eaLnBrk="0" fontAlgn="base" latinLnBrk="0" hangingPunct="0">
              <a:lnSpc>
                <a:spcPct val="150000"/>
              </a:lnSpc>
              <a:spcBef>
                <a:spcPts val="7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</a:rPr>
              <a:t>Как должны быть устроены учебные ситуации, обеспечивающие комплексное формирование УУД в контексте той или иной компетентности.</a:t>
            </a:r>
          </a:p>
          <a:p>
            <a:pPr marL="319088" marR="0" lvl="0" indent="-319088" algn="just" defTabSz="914400" rtl="0" eaLnBrk="0" fontAlgn="base" latinLnBrk="0" hangingPunct="0">
              <a:lnSpc>
                <a:spcPct val="150000"/>
              </a:lnSpc>
              <a:spcBef>
                <a:spcPts val="7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</a:rPr>
              <a:t>Набор учебных ситуаций позволяющих формировать УУД </a:t>
            </a:r>
          </a:p>
        </p:txBody>
      </p:sp>
    </p:spTree>
    <p:extLst>
      <p:ext uri="{BB962C8B-B14F-4D97-AF65-F5344CB8AC3E}">
        <p14:creationId xmlns:p14="http://schemas.microsoft.com/office/powerpoint/2010/main" xmlns="" val="301505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7"/>
          <p:cNvSpPr>
            <a:spLocks noChangeArrowheads="1"/>
          </p:cNvSpPr>
          <p:nvPr/>
        </p:nvSpPr>
        <p:spPr bwMode="auto">
          <a:xfrm>
            <a:off x="69850" y="1192213"/>
            <a:ext cx="8932863" cy="5330825"/>
          </a:xfrm>
          <a:prstGeom prst="roundRect">
            <a:avLst>
              <a:gd name="adj" fmla="val 5986"/>
            </a:avLst>
          </a:prstGeom>
          <a:solidFill>
            <a:schemeClr val="bg1">
              <a:alpha val="8901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12291" name="AutoShape 6"/>
          <p:cNvSpPr>
            <a:spLocks noChangeArrowheads="1"/>
          </p:cNvSpPr>
          <p:nvPr/>
        </p:nvSpPr>
        <p:spPr bwMode="auto">
          <a:xfrm>
            <a:off x="2051050" y="180975"/>
            <a:ext cx="6881813" cy="855663"/>
          </a:xfrm>
          <a:prstGeom prst="roundRect">
            <a:avLst>
              <a:gd name="adj" fmla="val 16667"/>
            </a:avLst>
          </a:prstGeom>
          <a:solidFill>
            <a:schemeClr val="bg1">
              <a:alpha val="63136"/>
            </a:schemeClr>
          </a:solidFill>
          <a:ln w="9525" algn="ctr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  <a:latin typeface="Bookman Old Style" pitchFamily="18" charset="0"/>
              </a:rPr>
              <a:t>Международные исследования Pisa.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  <a:latin typeface="Bookman Old Style" pitchFamily="18" charset="0"/>
              </a:rPr>
              <a:t>Результаты 2009 года (65 стран)</a:t>
            </a:r>
            <a:endParaRPr lang="ru-RU" sz="240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1229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sp>
        <p:nvSpPr>
          <p:cNvPr id="1229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pic>
        <p:nvPicPr>
          <p:cNvPr id="12294" name="Picture 13" descr="H:\совещание 16_01_2012\logo22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50" y="244475"/>
            <a:ext cx="170021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196850" y="1389063"/>
            <a:ext cx="2517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i="1">
                <a:solidFill>
                  <a:srgbClr val="000000"/>
                </a:solidFill>
                <a:latin typeface="Bookman Old Style" pitchFamily="18" charset="0"/>
              </a:rPr>
              <a:t>Читательская грамотность</a:t>
            </a:r>
          </a:p>
        </p:txBody>
      </p:sp>
      <p:sp>
        <p:nvSpPr>
          <p:cNvPr id="12296" name="TextBox 7"/>
          <p:cNvSpPr txBox="1">
            <a:spLocks noChangeArrowheads="1"/>
          </p:cNvSpPr>
          <p:nvPr/>
        </p:nvSpPr>
        <p:spPr bwMode="auto">
          <a:xfrm>
            <a:off x="3151188" y="1389063"/>
            <a:ext cx="2771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i="1">
                <a:solidFill>
                  <a:srgbClr val="000000"/>
                </a:solidFill>
                <a:latin typeface="Bookman Old Style" pitchFamily="18" charset="0"/>
              </a:rPr>
              <a:t>Математическая грамотность</a:t>
            </a:r>
          </a:p>
        </p:txBody>
      </p:sp>
      <p:sp>
        <p:nvSpPr>
          <p:cNvPr id="12297" name="TextBox 8"/>
          <p:cNvSpPr txBox="1">
            <a:spLocks noChangeArrowheads="1"/>
          </p:cNvSpPr>
          <p:nvPr/>
        </p:nvSpPr>
        <p:spPr bwMode="auto">
          <a:xfrm>
            <a:off x="6527800" y="1389063"/>
            <a:ext cx="2349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i="1">
                <a:solidFill>
                  <a:srgbClr val="000000"/>
                </a:solidFill>
                <a:latin typeface="Bookman Old Style" pitchFamily="18" charset="0"/>
              </a:rPr>
              <a:t>Естественные науки</a:t>
            </a:r>
          </a:p>
        </p:txBody>
      </p:sp>
      <p:sp>
        <p:nvSpPr>
          <p:cNvPr id="12298" name="TextBox 9"/>
          <p:cNvSpPr txBox="1">
            <a:spLocks noChangeArrowheads="1"/>
          </p:cNvSpPr>
          <p:nvPr/>
        </p:nvSpPr>
        <p:spPr bwMode="auto">
          <a:xfrm>
            <a:off x="196850" y="2292350"/>
            <a:ext cx="28987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000" i="1">
                <a:solidFill>
                  <a:srgbClr val="000000"/>
                </a:solidFill>
                <a:latin typeface="Bookman Old Style" pitchFamily="18" charset="0"/>
              </a:rPr>
              <a:t>Шанхай (Китай)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000" i="1">
                <a:solidFill>
                  <a:srgbClr val="000000"/>
                </a:solidFill>
                <a:latin typeface="Bookman Old Style" pitchFamily="18" charset="0"/>
              </a:rPr>
              <a:t>Корея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000" i="1">
                <a:solidFill>
                  <a:srgbClr val="000000"/>
                </a:solidFill>
                <a:latin typeface="Bookman Old Style" pitchFamily="18" charset="0"/>
              </a:rPr>
              <a:t>Финляндия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000" i="1">
                <a:solidFill>
                  <a:srgbClr val="000000"/>
                </a:solidFill>
                <a:latin typeface="Bookman Old Style" pitchFamily="18" charset="0"/>
              </a:rPr>
              <a:t>Гонконг (Китай)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000" i="1">
                <a:solidFill>
                  <a:srgbClr val="000000"/>
                </a:solidFill>
                <a:latin typeface="Bookman Old Style" pitchFamily="18" charset="0"/>
              </a:rPr>
              <a:t>….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AutoNum type="arabicPeriod" startAt="41"/>
            </a:pPr>
            <a:r>
              <a:rPr lang="ru-RU" sz="2000" i="1">
                <a:solidFill>
                  <a:srgbClr val="000000"/>
                </a:solidFill>
                <a:latin typeface="Bookman Old Style" pitchFamily="18" charset="0"/>
              </a:rPr>
              <a:t> - 43. </a:t>
            </a:r>
            <a:r>
              <a:rPr lang="ru-RU" sz="2000" b="1" i="1">
                <a:solidFill>
                  <a:srgbClr val="000000"/>
                </a:solidFill>
                <a:latin typeface="Bookman Old Style" pitchFamily="18" charset="0"/>
              </a:rPr>
              <a:t>Россия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 startAt="41"/>
            </a:pPr>
            <a:endParaRPr lang="ru-RU" sz="2000" i="1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82925" y="2292350"/>
            <a:ext cx="2897188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000" i="1" dirty="0">
                <a:solidFill>
                  <a:srgbClr val="000000"/>
                </a:solidFill>
                <a:latin typeface="Bookman Old Style" pitchFamily="18" charset="0"/>
              </a:rPr>
              <a:t>Шанхай (Китай)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000" i="1" dirty="0">
                <a:solidFill>
                  <a:srgbClr val="000000"/>
                </a:solidFill>
                <a:latin typeface="Bookman Old Style" pitchFamily="18" charset="0"/>
              </a:rPr>
              <a:t>Сингапур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000" i="1" dirty="0">
                <a:solidFill>
                  <a:srgbClr val="000000"/>
                </a:solidFill>
                <a:latin typeface="Bookman Old Style" pitchFamily="18" charset="0"/>
              </a:rPr>
              <a:t>Гонконг (Китай)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000" i="1" dirty="0">
                <a:solidFill>
                  <a:srgbClr val="000000"/>
                </a:solidFill>
                <a:latin typeface="Bookman Old Style" pitchFamily="18" charset="0"/>
              </a:rPr>
              <a:t>Корея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000" i="1" dirty="0">
                <a:solidFill>
                  <a:srgbClr val="000000"/>
                </a:solidFill>
                <a:latin typeface="Bookman Old Style" pitchFamily="18" charset="0"/>
              </a:rPr>
              <a:t>Тайвань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000" i="1" dirty="0">
                <a:solidFill>
                  <a:srgbClr val="000000"/>
                </a:solidFill>
                <a:latin typeface="Bookman Old Style" pitchFamily="18" charset="0"/>
              </a:rPr>
              <a:t>Финляндия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000" i="1" dirty="0">
                <a:solidFill>
                  <a:srgbClr val="000000"/>
                </a:solidFill>
                <a:latin typeface="Bookman Old Style" pitchFamily="18" charset="0"/>
              </a:rPr>
              <a:t>….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8"/>
              <a:defRPr/>
            </a:pPr>
            <a:r>
              <a:rPr lang="ru-RU" sz="2000" i="1" dirty="0">
                <a:solidFill>
                  <a:srgbClr val="000000"/>
                </a:solidFill>
                <a:latin typeface="Bookman Old Style" pitchFamily="18" charset="0"/>
              </a:rPr>
              <a:t> - 40. </a:t>
            </a:r>
            <a:r>
              <a:rPr lang="ru-RU" sz="2000" b="1" i="1" dirty="0">
                <a:solidFill>
                  <a:srgbClr val="000000"/>
                </a:solidFill>
                <a:latin typeface="Bookman Old Style" pitchFamily="18" charset="0"/>
              </a:rPr>
              <a:t>Россия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 startAt="38"/>
              <a:defRPr/>
            </a:pPr>
            <a:endParaRPr lang="ru-RU" sz="2000" i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34100" y="2265363"/>
            <a:ext cx="2898775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000" i="1" dirty="0">
                <a:solidFill>
                  <a:srgbClr val="000000"/>
                </a:solidFill>
                <a:latin typeface="Bookman Old Style" pitchFamily="18" charset="0"/>
              </a:rPr>
              <a:t>Шанхай (Китай)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000" i="1" dirty="0">
                <a:solidFill>
                  <a:srgbClr val="000000"/>
                </a:solidFill>
                <a:latin typeface="Bookman Old Style" pitchFamily="18" charset="0"/>
              </a:rPr>
              <a:t>Финляндия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000" i="1" dirty="0">
                <a:solidFill>
                  <a:srgbClr val="000000"/>
                </a:solidFill>
                <a:latin typeface="Bookman Old Style" pitchFamily="18" charset="0"/>
              </a:rPr>
              <a:t>Гонконг (Китай)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000" i="1" dirty="0">
                <a:solidFill>
                  <a:srgbClr val="000000"/>
                </a:solidFill>
                <a:latin typeface="Bookman Old Style" pitchFamily="18" charset="0"/>
              </a:rPr>
              <a:t>Сингапур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000" i="1" dirty="0">
                <a:solidFill>
                  <a:srgbClr val="000000"/>
                </a:solidFill>
                <a:latin typeface="Bookman Old Style" pitchFamily="18" charset="0"/>
              </a:rPr>
              <a:t>Япония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000" i="1" dirty="0">
                <a:solidFill>
                  <a:srgbClr val="000000"/>
                </a:solidFill>
                <a:latin typeface="Bookman Old Style" pitchFamily="18" charset="0"/>
              </a:rPr>
              <a:t>….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7"/>
              <a:defRPr/>
            </a:pPr>
            <a:r>
              <a:rPr lang="ru-RU" sz="2000" i="1" dirty="0">
                <a:solidFill>
                  <a:srgbClr val="000000"/>
                </a:solidFill>
                <a:latin typeface="Bookman Old Style" pitchFamily="18" charset="0"/>
              </a:rPr>
              <a:t> - 40. </a:t>
            </a:r>
            <a:r>
              <a:rPr lang="ru-RU" sz="2000" b="1" i="1" dirty="0">
                <a:solidFill>
                  <a:srgbClr val="000000"/>
                </a:solidFill>
                <a:latin typeface="Bookman Old Style" pitchFamily="18" charset="0"/>
              </a:rPr>
              <a:t>Россия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 startAt="37"/>
              <a:defRPr/>
            </a:pPr>
            <a:endParaRPr lang="ru-RU" sz="2000" i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pic>
        <p:nvPicPr>
          <p:cNvPr id="1230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9450" y="4992688"/>
            <a:ext cx="139382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3" y="4365625"/>
            <a:ext cx="127158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5550" y="4884738"/>
            <a:ext cx="1555750" cy="1036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9013" y="5403850"/>
            <a:ext cx="1317625" cy="806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5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5963" y="4421188"/>
            <a:ext cx="879475" cy="585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6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5050" y="4529138"/>
            <a:ext cx="1276350" cy="847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7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0238" y="5499100"/>
            <a:ext cx="1331912" cy="887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58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7"/>
          <p:cNvSpPr>
            <a:spLocks noChangeArrowheads="1"/>
          </p:cNvSpPr>
          <p:nvPr/>
        </p:nvSpPr>
        <p:spPr bwMode="auto">
          <a:xfrm>
            <a:off x="34354" y="908720"/>
            <a:ext cx="9074150" cy="5832648"/>
          </a:xfrm>
          <a:prstGeom prst="roundRect">
            <a:avLst>
              <a:gd name="adj" fmla="val 5986"/>
            </a:avLst>
          </a:prstGeom>
          <a:solidFill>
            <a:schemeClr val="bg1">
              <a:alpha val="8901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053" name="AutoShape 6"/>
          <p:cNvSpPr>
            <a:spLocks noChangeArrowheads="1"/>
          </p:cNvSpPr>
          <p:nvPr/>
        </p:nvSpPr>
        <p:spPr bwMode="auto">
          <a:xfrm>
            <a:off x="2133600" y="96838"/>
            <a:ext cx="6881813" cy="700087"/>
          </a:xfrm>
          <a:prstGeom prst="roundRect">
            <a:avLst>
              <a:gd name="adj" fmla="val 16667"/>
            </a:avLst>
          </a:prstGeom>
          <a:solidFill>
            <a:schemeClr val="bg1">
              <a:alpha val="63136"/>
            </a:schemeClr>
          </a:solidFill>
          <a:ln w="9525" algn="ctr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srgbClr val="000000"/>
                </a:solidFill>
                <a:latin typeface="Bookman Old Style" pitchFamily="18" charset="0"/>
              </a:rPr>
              <a:t> Способы организации формирования УУД </a:t>
            </a:r>
            <a:endParaRPr lang="ru-RU" sz="2200" b="1" dirty="0" smtClean="0">
              <a:solidFill>
                <a:srgbClr val="000000"/>
              </a:solidFill>
              <a:latin typeface="Bookman Old Style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0000"/>
                </a:solidFill>
                <a:latin typeface="Bookman Old Style" pitchFamily="18" charset="0"/>
              </a:rPr>
              <a:t>(</a:t>
            </a:r>
            <a:r>
              <a:rPr lang="ru-RU" sz="2200" b="1" dirty="0">
                <a:solidFill>
                  <a:srgbClr val="000000"/>
                </a:solidFill>
                <a:latin typeface="Bookman Old Style" pitchFamily="18" charset="0"/>
              </a:rPr>
              <a:t>познавательные)</a:t>
            </a:r>
            <a:endParaRPr lang="ru-RU" sz="2200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05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sp>
        <p:nvSpPr>
          <p:cNvPr id="205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pic>
        <p:nvPicPr>
          <p:cNvPr id="2056" name="Picture 13" descr="H:\совещание 16_01_2012\logo22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50" y="244475"/>
            <a:ext cx="170021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078597"/>
            <a:ext cx="8761767" cy="544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u="sng" dirty="0" smtClean="0">
                <a:latin typeface="Bookman Old Style" pitchFamily="18" charset="0"/>
              </a:rPr>
              <a:t>Объединение </a:t>
            </a:r>
            <a:r>
              <a:rPr lang="ru-RU" b="1" i="1" u="sng" dirty="0">
                <a:latin typeface="Bookman Old Style" pitchFamily="18" charset="0"/>
              </a:rPr>
              <a:t>урочной и внеурочной практик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smtClean="0">
                <a:latin typeface="Bookman Old Style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b="1" i="1" u="sng" dirty="0" smtClean="0">
                <a:latin typeface="Bookman Old Style" pitchFamily="18" charset="0"/>
              </a:rPr>
              <a:t>Проекты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Bookman Old Style" pitchFamily="18" charset="0"/>
              </a:rPr>
              <a:t>«</a:t>
            </a:r>
            <a:r>
              <a:rPr lang="ru-RU" dirty="0">
                <a:latin typeface="Bookman Old Style" pitchFamily="18" charset="0"/>
              </a:rPr>
              <a:t>Королевство Великобритании и Северной Ирландии</a:t>
            </a:r>
            <a:r>
              <a:rPr lang="ru-RU" dirty="0" smtClean="0">
                <a:latin typeface="Bookman Old Style" pitchFamily="18" charset="0"/>
              </a:rPr>
              <a:t>»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Bookman Old Style" pitchFamily="18" charset="0"/>
              </a:rPr>
              <a:t>«</a:t>
            </a:r>
            <a:r>
              <a:rPr lang="ru-RU" dirty="0">
                <a:latin typeface="Bookman Old Style" pitchFamily="18" charset="0"/>
              </a:rPr>
              <a:t>Микромир</a:t>
            </a:r>
            <a:r>
              <a:rPr lang="ru-RU" dirty="0" smtClean="0">
                <a:latin typeface="Bookman Old Style" pitchFamily="18" charset="0"/>
              </a:rPr>
              <a:t>»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Bookman Old Style" pitchFamily="18" charset="0"/>
              </a:rPr>
              <a:t>«</a:t>
            </a:r>
            <a:r>
              <a:rPr lang="ru-RU" dirty="0">
                <a:latin typeface="Bookman Old Style" pitchFamily="18" charset="0"/>
              </a:rPr>
              <a:t>Дворовые игры</a:t>
            </a:r>
            <a:r>
              <a:rPr lang="ru-RU" dirty="0" smtClean="0">
                <a:latin typeface="Bookman Old Style" pitchFamily="18" charset="0"/>
              </a:rPr>
              <a:t>»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Bookman Old Style" pitchFamily="18" charset="0"/>
              </a:rPr>
              <a:t>«</a:t>
            </a:r>
            <a:r>
              <a:rPr lang="ru-RU" dirty="0">
                <a:latin typeface="Bookman Old Style" pitchFamily="18" charset="0"/>
              </a:rPr>
              <a:t>Письменность древних цивилизаций</a:t>
            </a:r>
            <a:r>
              <a:rPr lang="ru-RU" dirty="0" smtClean="0">
                <a:latin typeface="Bookman Old Style" pitchFamily="18" charset="0"/>
              </a:rPr>
              <a:t>»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Bookman Old Style" pitchFamily="18" charset="0"/>
              </a:rPr>
              <a:t>«</a:t>
            </a:r>
            <a:r>
              <a:rPr lang="ru-RU" dirty="0">
                <a:latin typeface="Bookman Old Style" pitchFamily="18" charset="0"/>
              </a:rPr>
              <a:t>Мифология Древней Греции</a:t>
            </a:r>
            <a:r>
              <a:rPr lang="ru-RU" dirty="0" smtClean="0">
                <a:latin typeface="Bookman Old Style" pitchFamily="18" charset="0"/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ru-RU" b="1" i="1" u="sng" dirty="0" smtClean="0">
                <a:latin typeface="Bookman Old Style" pitchFamily="18" charset="0"/>
              </a:rPr>
              <a:t>Исследование</a:t>
            </a:r>
            <a:r>
              <a:rPr lang="ru-RU" dirty="0" smtClean="0">
                <a:latin typeface="Bookman Old Style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Bookman Old Style" pitchFamily="18" charset="0"/>
              </a:rPr>
              <a:t>«</a:t>
            </a:r>
            <a:r>
              <a:rPr lang="ru-RU" dirty="0">
                <a:latin typeface="Bookman Old Style" pitchFamily="18" charset="0"/>
              </a:rPr>
              <a:t>Афинская республика</a:t>
            </a:r>
            <a:r>
              <a:rPr lang="ru-RU" dirty="0" smtClean="0">
                <a:latin typeface="Bookman Old Style" pitchFamily="18" charset="0"/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ru-RU" b="1" i="1" u="sng" dirty="0" smtClean="0">
                <a:latin typeface="Bookman Old Style" pitchFamily="18" charset="0"/>
              </a:rPr>
              <a:t>Внеурочная </a:t>
            </a:r>
            <a:r>
              <a:rPr lang="ru-RU" b="1" i="1" u="sng" dirty="0">
                <a:latin typeface="Bookman Old Style" pitchFamily="18" charset="0"/>
              </a:rPr>
              <a:t>практика </a:t>
            </a:r>
            <a:endParaRPr lang="ru-RU" b="1" i="1" u="sng" dirty="0" smtClean="0">
              <a:latin typeface="Bookman Old Style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Bookman Old Style" pitchFamily="18" charset="0"/>
              </a:rPr>
              <a:t>кружок </a:t>
            </a:r>
            <a:r>
              <a:rPr lang="ru-RU" dirty="0">
                <a:latin typeface="Bookman Old Style" pitchFamily="18" charset="0"/>
              </a:rPr>
              <a:t>«Эрудиты планеты</a:t>
            </a:r>
            <a:r>
              <a:rPr lang="ru-RU" dirty="0" smtClean="0">
                <a:latin typeface="Bookman Old Style" pitchFamily="18" charset="0"/>
              </a:rPr>
              <a:t>»,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Bookman Old Style" pitchFamily="18" charset="0"/>
              </a:rPr>
              <a:t>кружок «Исторические </a:t>
            </a:r>
            <a:r>
              <a:rPr lang="ru-RU" dirty="0">
                <a:latin typeface="Bookman Old Style" pitchFamily="18" charset="0"/>
              </a:rPr>
              <a:t>реконструкции</a:t>
            </a:r>
            <a:r>
              <a:rPr lang="ru-RU" dirty="0" smtClean="0">
                <a:latin typeface="Bookman Old Style" pitchFamily="18" charset="0"/>
              </a:rPr>
              <a:t>»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err="1" smtClean="0">
                <a:latin typeface="Bookman Old Style" pitchFamily="18" charset="0"/>
              </a:rPr>
              <a:t>метапредметный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>
                <a:latin typeface="Bookman Old Style" pitchFamily="18" charset="0"/>
              </a:rPr>
              <a:t>курс «Я – исследователь».</a:t>
            </a:r>
          </a:p>
        </p:txBody>
      </p:sp>
      <p:pic>
        <p:nvPicPr>
          <p:cNvPr id="4098" name="Picture 2" descr="I:\children_school\діти і школа\0_ea440_33f86470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4501" y="3825044"/>
            <a:ext cx="2520001" cy="244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940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7"/>
          <p:cNvSpPr>
            <a:spLocks noChangeArrowheads="1"/>
          </p:cNvSpPr>
          <p:nvPr/>
        </p:nvSpPr>
        <p:spPr bwMode="auto">
          <a:xfrm>
            <a:off x="34354" y="908720"/>
            <a:ext cx="9074150" cy="5832648"/>
          </a:xfrm>
          <a:prstGeom prst="roundRect">
            <a:avLst>
              <a:gd name="adj" fmla="val 5986"/>
            </a:avLst>
          </a:prstGeom>
          <a:solidFill>
            <a:schemeClr val="bg1">
              <a:alpha val="8901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053" name="AutoShape 6"/>
          <p:cNvSpPr>
            <a:spLocks noChangeArrowheads="1"/>
          </p:cNvSpPr>
          <p:nvPr/>
        </p:nvSpPr>
        <p:spPr bwMode="auto">
          <a:xfrm>
            <a:off x="2133600" y="96838"/>
            <a:ext cx="6881813" cy="700087"/>
          </a:xfrm>
          <a:prstGeom prst="roundRect">
            <a:avLst>
              <a:gd name="adj" fmla="val 16667"/>
            </a:avLst>
          </a:prstGeom>
          <a:solidFill>
            <a:schemeClr val="bg1">
              <a:alpha val="63136"/>
            </a:schemeClr>
          </a:solidFill>
          <a:ln w="9525" algn="ctr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srgbClr val="000000"/>
                </a:solidFill>
                <a:latin typeface="Bookman Old Style" pitchFamily="18" charset="0"/>
              </a:rPr>
              <a:t> Способы организации формирования УУД </a:t>
            </a:r>
            <a:endParaRPr lang="ru-RU" sz="2200" b="1" dirty="0" smtClean="0">
              <a:solidFill>
                <a:srgbClr val="000000"/>
              </a:solidFill>
              <a:latin typeface="Bookman Old Style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srgbClr val="000000"/>
                </a:solidFill>
                <a:latin typeface="Bookman Old Style" pitchFamily="18" charset="0"/>
              </a:rPr>
              <a:t>(коммуникативные)</a:t>
            </a:r>
            <a:endParaRPr lang="ru-RU" sz="2200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05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sp>
        <p:nvSpPr>
          <p:cNvPr id="205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pic>
        <p:nvPicPr>
          <p:cNvPr id="2056" name="Picture 13" descr="H:\совещание 16_01_2012\logo22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50" y="244475"/>
            <a:ext cx="170021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037049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latin typeface="Bookman Old Style" pitchFamily="18" charset="0"/>
              </a:rPr>
              <a:t>П</a:t>
            </a:r>
            <a:r>
              <a:rPr lang="ru-RU" b="1" i="1" u="sng" dirty="0" smtClean="0">
                <a:latin typeface="Bookman Old Style" pitchFamily="18" charset="0"/>
              </a:rPr>
              <a:t>роекты</a:t>
            </a:r>
            <a:r>
              <a:rPr lang="ru-RU" dirty="0" smtClean="0">
                <a:latin typeface="Bookman Old Style" pitchFamily="18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Bookman Old Style" pitchFamily="18" charset="0"/>
              </a:rPr>
              <a:t>«</a:t>
            </a:r>
            <a:r>
              <a:rPr lang="ru-RU" dirty="0">
                <a:latin typeface="Bookman Old Style" pitchFamily="18" charset="0"/>
              </a:rPr>
              <a:t>Мой помощник - словарь</a:t>
            </a:r>
            <a:r>
              <a:rPr lang="ru-RU" dirty="0" smtClean="0">
                <a:latin typeface="Bookman Old Style" pitchFamily="18" charset="0"/>
              </a:rPr>
              <a:t>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Bookman Old Style" pitchFamily="18" charset="0"/>
              </a:rPr>
              <a:t>«</a:t>
            </a:r>
            <a:r>
              <a:rPr lang="ru-RU" dirty="0">
                <a:latin typeface="Bookman Old Style" pitchFamily="18" charset="0"/>
              </a:rPr>
              <a:t>Диалог как форма общения</a:t>
            </a:r>
            <a:r>
              <a:rPr lang="ru-RU" dirty="0" smtClean="0">
                <a:latin typeface="Bookman Old Style" pitchFamily="18" charset="0"/>
              </a:rPr>
              <a:t>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Bookman Old Style" pitchFamily="18" charset="0"/>
              </a:rPr>
              <a:t>«</a:t>
            </a:r>
            <a:r>
              <a:rPr lang="ru-RU" dirty="0">
                <a:latin typeface="Bookman Old Style" pitchFamily="18" charset="0"/>
              </a:rPr>
              <a:t>Лингвистические сказки</a:t>
            </a:r>
            <a:r>
              <a:rPr lang="ru-RU" dirty="0" smtClean="0">
                <a:latin typeface="Bookman Old Style" pitchFamily="18" charset="0"/>
              </a:rPr>
              <a:t>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Bookman Old Style" pitchFamily="18" charset="0"/>
              </a:rPr>
              <a:t>совместная </a:t>
            </a:r>
            <a:r>
              <a:rPr lang="ru-RU" dirty="0">
                <a:latin typeface="Bookman Old Style" pitchFamily="18" charset="0"/>
              </a:rPr>
              <a:t>деятельность гимназистов на </a:t>
            </a:r>
            <a:r>
              <a:rPr lang="ru-RU" dirty="0" smtClean="0">
                <a:latin typeface="Bookman Old Style" pitchFamily="18" charset="0"/>
              </a:rPr>
              <a:t>уроке</a:t>
            </a:r>
          </a:p>
          <a:p>
            <a:r>
              <a:rPr lang="ru-RU" b="1" i="1" u="sng" dirty="0" smtClean="0">
                <a:latin typeface="Bookman Old Style" pitchFamily="18" charset="0"/>
              </a:rPr>
              <a:t>Объединение </a:t>
            </a:r>
            <a:r>
              <a:rPr lang="ru-RU" b="1" i="1" u="sng" dirty="0">
                <a:latin typeface="Bookman Old Style" pitchFamily="18" charset="0"/>
              </a:rPr>
              <a:t>урочной и внеурочной практик</a:t>
            </a:r>
            <a:r>
              <a:rPr lang="ru-RU" dirty="0">
                <a:latin typeface="Bookman Old Style" pitchFamily="18" charset="0"/>
              </a:rPr>
              <a:t> </a:t>
            </a:r>
            <a:endParaRPr lang="ru-RU" dirty="0" smtClean="0">
              <a:latin typeface="Bookman Old Style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Bookman Old Style" pitchFamily="18" charset="0"/>
              </a:rPr>
              <a:t>«</a:t>
            </a:r>
            <a:r>
              <a:rPr lang="ru-RU" dirty="0">
                <a:latin typeface="Bookman Old Style" pitchFamily="18" charset="0"/>
              </a:rPr>
              <a:t>Моё портфолио</a:t>
            </a:r>
            <a:r>
              <a:rPr lang="ru-RU" dirty="0" smtClean="0">
                <a:latin typeface="Bookman Old Style" pitchFamily="18" charset="0"/>
              </a:rPr>
              <a:t>»</a:t>
            </a:r>
          </a:p>
          <a:p>
            <a:r>
              <a:rPr lang="ru-RU" b="1" i="1" u="sng" dirty="0" smtClean="0">
                <a:latin typeface="Bookman Old Style" pitchFamily="18" charset="0"/>
              </a:rPr>
              <a:t>Внеурочная </a:t>
            </a:r>
            <a:r>
              <a:rPr lang="ru-RU" b="1" i="1" u="sng" dirty="0">
                <a:latin typeface="Bookman Old Style" pitchFamily="18" charset="0"/>
              </a:rPr>
              <a:t>практика</a:t>
            </a:r>
            <a:r>
              <a:rPr lang="ru-RU" dirty="0">
                <a:latin typeface="Bookman Old Style" pitchFamily="18" charset="0"/>
              </a:rPr>
              <a:t> </a:t>
            </a:r>
            <a:endParaRPr lang="ru-RU" dirty="0" smtClean="0">
              <a:latin typeface="Bookman Old Style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Bookman Old Style" pitchFamily="18" charset="0"/>
              </a:rPr>
              <a:t>программа </a:t>
            </a:r>
            <a:r>
              <a:rPr lang="ru-RU" dirty="0">
                <a:latin typeface="Bookman Old Style" pitchFamily="18" charset="0"/>
              </a:rPr>
              <a:t>«Социальный </a:t>
            </a:r>
            <a:r>
              <a:rPr lang="ru-RU" dirty="0" smtClean="0">
                <a:latin typeface="Bookman Old Style" pitchFamily="18" charset="0"/>
              </a:rPr>
              <a:t>менеджмент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Bookman Old Style" pitchFamily="18" charset="0"/>
              </a:rPr>
              <a:t>участие </a:t>
            </a:r>
            <a:r>
              <a:rPr lang="ru-RU" dirty="0">
                <a:latin typeface="Bookman Old Style" pitchFamily="18" charset="0"/>
              </a:rPr>
              <a:t>в добровольческих </a:t>
            </a:r>
            <a:r>
              <a:rPr lang="ru-RU" dirty="0" smtClean="0">
                <a:latin typeface="Bookman Old Style" pitchFamily="18" charset="0"/>
              </a:rPr>
              <a:t>акциях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Bookman Old Style" pitchFamily="18" charset="0"/>
              </a:rPr>
              <a:t>классная рефлексия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Bookman Old Style" pitchFamily="18" charset="0"/>
              </a:rPr>
              <a:t>газета </a:t>
            </a:r>
            <a:r>
              <a:rPr lang="ru-RU" dirty="0">
                <a:latin typeface="Bookman Old Style" pitchFamily="18" charset="0"/>
              </a:rPr>
              <a:t>«VIVAT, Гимназия</a:t>
            </a:r>
            <a:r>
              <a:rPr lang="ru-RU" dirty="0" smtClean="0">
                <a:latin typeface="Bookman Old Style" pitchFamily="18" charset="0"/>
              </a:rPr>
              <a:t>!»</a:t>
            </a:r>
          </a:p>
          <a:p>
            <a:r>
              <a:rPr lang="ru-RU" b="1" i="1" u="sng" dirty="0" smtClean="0">
                <a:latin typeface="Bookman Old Style" pitchFamily="18" charset="0"/>
              </a:rPr>
              <a:t>Разновозрастные </a:t>
            </a:r>
            <a:r>
              <a:rPr lang="ru-RU" b="1" i="1" u="sng" dirty="0">
                <a:latin typeface="Bookman Old Style" pitchFamily="18" charset="0"/>
              </a:rPr>
              <a:t>объединения гимназистов, </a:t>
            </a:r>
            <a:r>
              <a:rPr lang="ru-RU" b="1" i="1" u="sng" dirty="0" err="1">
                <a:latin typeface="Bookman Old Style" pitchFamily="18" charset="0"/>
              </a:rPr>
              <a:t>метапредметный</a:t>
            </a:r>
            <a:r>
              <a:rPr lang="ru-RU" b="1" i="1" u="sng" dirty="0">
                <a:latin typeface="Bookman Old Style" pitchFamily="18" charset="0"/>
              </a:rPr>
              <a:t> курс</a:t>
            </a:r>
            <a:r>
              <a:rPr lang="ru-RU" dirty="0">
                <a:latin typeface="Bookman Old Style" pitchFamily="18" charset="0"/>
              </a:rPr>
              <a:t> </a:t>
            </a:r>
            <a:endParaRPr lang="ru-RU" dirty="0" smtClean="0">
              <a:latin typeface="Bookman Old Style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Bookman Old Style" pitchFamily="18" charset="0"/>
              </a:rPr>
              <a:t>«Я </a:t>
            </a:r>
            <a:r>
              <a:rPr lang="ru-RU" dirty="0">
                <a:latin typeface="Bookman Old Style" pitchFamily="18" charset="0"/>
              </a:rPr>
              <a:t>– исследователь</a:t>
            </a:r>
            <a:r>
              <a:rPr lang="ru-RU" dirty="0" smtClean="0">
                <a:latin typeface="Bookman Old Style" pitchFamily="18" charset="0"/>
              </a:rPr>
              <a:t>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Bookman Old Style" pitchFamily="18" charset="0"/>
              </a:rPr>
              <a:t>интерактивные </a:t>
            </a:r>
            <a:r>
              <a:rPr lang="ru-RU" dirty="0">
                <a:latin typeface="Bookman Old Style" pitchFamily="18" charset="0"/>
              </a:rPr>
              <a:t>практики</a:t>
            </a:r>
            <a:r>
              <a:rPr lang="ru-RU" dirty="0" smtClean="0">
                <a:latin typeface="Bookman Old Style" pitchFamily="18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Bookman Old Style" pitchFamily="18" charset="0"/>
              </a:rPr>
              <a:t>основные </a:t>
            </a:r>
            <a:r>
              <a:rPr lang="ru-RU" dirty="0">
                <a:latin typeface="Bookman Old Style" pitchFamily="18" charset="0"/>
              </a:rPr>
              <a:t>события – участие в Гимназической декаде (конференция, дебаты</a:t>
            </a:r>
            <a:r>
              <a:rPr lang="ru-RU" dirty="0" smtClean="0">
                <a:latin typeface="Bookman Old Style" pitchFamily="18" charset="0"/>
              </a:rPr>
              <a:t>) муниципальной </a:t>
            </a:r>
            <a:r>
              <a:rPr lang="ru-RU" dirty="0">
                <a:latin typeface="Bookman Old Style" pitchFamily="18" charset="0"/>
              </a:rPr>
              <a:t>конференции юных исследователей, конференции гимназистов, родительских собраниях и др.</a:t>
            </a:r>
          </a:p>
        </p:txBody>
      </p:sp>
      <p:pic>
        <p:nvPicPr>
          <p:cNvPr id="6146" name="Picture 2" descr="I:\children_school\діти і школа\0_93b74_d6b37387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7062" y="1202302"/>
            <a:ext cx="1070994" cy="171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683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7"/>
          <p:cNvSpPr>
            <a:spLocks noChangeArrowheads="1"/>
          </p:cNvSpPr>
          <p:nvPr/>
        </p:nvSpPr>
        <p:spPr bwMode="auto">
          <a:xfrm>
            <a:off x="34354" y="908720"/>
            <a:ext cx="9074150" cy="5832648"/>
          </a:xfrm>
          <a:prstGeom prst="roundRect">
            <a:avLst>
              <a:gd name="adj" fmla="val 5986"/>
            </a:avLst>
          </a:prstGeom>
          <a:solidFill>
            <a:schemeClr val="bg1">
              <a:alpha val="8901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053" name="AutoShape 6"/>
          <p:cNvSpPr>
            <a:spLocks noChangeArrowheads="1"/>
          </p:cNvSpPr>
          <p:nvPr/>
        </p:nvSpPr>
        <p:spPr bwMode="auto">
          <a:xfrm>
            <a:off x="2133600" y="96838"/>
            <a:ext cx="6881813" cy="700087"/>
          </a:xfrm>
          <a:prstGeom prst="roundRect">
            <a:avLst>
              <a:gd name="adj" fmla="val 16667"/>
            </a:avLst>
          </a:prstGeom>
          <a:solidFill>
            <a:schemeClr val="bg1">
              <a:alpha val="63136"/>
            </a:schemeClr>
          </a:solidFill>
          <a:ln w="9525" algn="ctr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srgbClr val="000000"/>
                </a:solidFill>
                <a:latin typeface="Bookman Old Style" pitchFamily="18" charset="0"/>
              </a:rPr>
              <a:t> Способы организации формирования УУД </a:t>
            </a:r>
            <a:endParaRPr lang="ru-RU" sz="2200" b="1" dirty="0" smtClean="0">
              <a:solidFill>
                <a:srgbClr val="000000"/>
              </a:solidFill>
              <a:latin typeface="Bookman Old Style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srgbClr val="000000"/>
                </a:solidFill>
                <a:latin typeface="Bookman Old Style" pitchFamily="18" charset="0"/>
              </a:rPr>
              <a:t>(</a:t>
            </a:r>
            <a:r>
              <a:rPr lang="ru-RU" sz="2200" b="1" dirty="0" smtClean="0">
                <a:solidFill>
                  <a:srgbClr val="000000"/>
                </a:solidFill>
                <a:latin typeface="Bookman Old Style" pitchFamily="18" charset="0"/>
              </a:rPr>
              <a:t>регулятивные)</a:t>
            </a:r>
            <a:endParaRPr lang="ru-RU" sz="2200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05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sp>
        <p:nvSpPr>
          <p:cNvPr id="205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pic>
        <p:nvPicPr>
          <p:cNvPr id="2056" name="Picture 13" descr="H:\совещание 16_01_2012\logo22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50" y="244475"/>
            <a:ext cx="170021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031532"/>
            <a:ext cx="8136904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u="sng" dirty="0" smtClean="0">
                <a:latin typeface="Bookman Old Style" pitchFamily="18" charset="0"/>
              </a:rPr>
              <a:t>Методы </a:t>
            </a:r>
            <a:r>
              <a:rPr lang="ru-RU" b="1" i="1" u="sng" dirty="0">
                <a:latin typeface="Bookman Old Style" pitchFamily="18" charset="0"/>
              </a:rPr>
              <a:t>проекта, исследования в </a:t>
            </a:r>
            <a:r>
              <a:rPr lang="ru-RU" b="1" i="1" u="sng" dirty="0" smtClean="0">
                <a:latin typeface="Bookman Old Style" pitchFamily="18" charset="0"/>
              </a:rPr>
              <a:t>уроке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Bookman Old Style" pitchFamily="18" charset="0"/>
              </a:rPr>
              <a:t>технологии </a:t>
            </a:r>
            <a:r>
              <a:rPr lang="ru-RU" dirty="0">
                <a:latin typeface="Bookman Old Style" pitchFamily="18" charset="0"/>
              </a:rPr>
              <a:t>РКМЧП и </a:t>
            </a:r>
            <a:r>
              <a:rPr lang="ru-RU" dirty="0" smtClean="0">
                <a:latin typeface="Bookman Old Style" pitchFamily="18" charset="0"/>
              </a:rPr>
              <a:t>РО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Bookman Old Style" pitchFamily="18" charset="0"/>
              </a:rPr>
              <a:t>соблюдение </a:t>
            </a:r>
            <a:r>
              <a:rPr lang="ru-RU" dirty="0">
                <a:latin typeface="Bookman Old Style" pitchFamily="18" charset="0"/>
              </a:rPr>
              <a:t>единых норм организации учебного </a:t>
            </a:r>
            <a:r>
              <a:rPr lang="ru-RU" dirty="0" smtClean="0">
                <a:latin typeface="Bookman Old Style" pitchFamily="18" charset="0"/>
              </a:rPr>
              <a:t>пространства,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Bookman Old Style" pitchFamily="18" charset="0"/>
              </a:rPr>
              <a:t>листы </a:t>
            </a:r>
            <a:r>
              <a:rPr lang="ru-RU" dirty="0">
                <a:latin typeface="Bookman Old Style" pitchFamily="18" charset="0"/>
              </a:rPr>
              <a:t>наблюдения успешности гимназиста в достижении учебных целей (самоанализ гимназиста</a:t>
            </a:r>
            <a:r>
              <a:rPr lang="ru-RU" dirty="0" smtClean="0">
                <a:latin typeface="Bookman Old Style" pitchFamily="18" charset="0"/>
              </a:rPr>
              <a:t>)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Bookman Old Style" pitchFamily="18" charset="0"/>
              </a:rPr>
              <a:t>введение </a:t>
            </a:r>
            <a:r>
              <a:rPr lang="ru-RU" dirty="0">
                <a:latin typeface="Bookman Old Style" pitchFamily="18" charset="0"/>
              </a:rPr>
              <a:t>УУД как объекта </a:t>
            </a:r>
            <a:r>
              <a:rPr lang="ru-RU" dirty="0" smtClean="0">
                <a:latin typeface="Bookman Old Style" pitchFamily="18" charset="0"/>
              </a:rPr>
              <a:t>оценки</a:t>
            </a:r>
          </a:p>
          <a:p>
            <a:pPr>
              <a:lnSpc>
                <a:spcPct val="150000"/>
              </a:lnSpc>
            </a:pPr>
            <a:r>
              <a:rPr lang="ru-RU" b="1" i="1" u="sng" dirty="0" smtClean="0">
                <a:latin typeface="Bookman Old Style" pitchFamily="18" charset="0"/>
              </a:rPr>
              <a:t>Объединение </a:t>
            </a:r>
            <a:r>
              <a:rPr lang="ru-RU" b="1" i="1" u="sng" dirty="0">
                <a:latin typeface="Bookman Old Style" pitchFamily="18" charset="0"/>
              </a:rPr>
              <a:t>урочной и внеурочной практик </a:t>
            </a:r>
            <a:endParaRPr lang="ru-RU" b="1" i="1" u="sng" dirty="0" smtClean="0">
              <a:latin typeface="Bookman Old Style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Bookman Old Style" pitchFamily="18" charset="0"/>
              </a:rPr>
              <a:t>методы </a:t>
            </a:r>
            <a:r>
              <a:rPr lang="ru-RU" dirty="0">
                <a:latin typeface="Bookman Old Style" pitchFamily="18" charset="0"/>
              </a:rPr>
              <a:t>проекта, </a:t>
            </a:r>
            <a:r>
              <a:rPr lang="ru-RU" dirty="0" smtClean="0">
                <a:latin typeface="Bookman Old Style" pitchFamily="18" charset="0"/>
              </a:rPr>
              <a:t>исследования</a:t>
            </a:r>
          </a:p>
          <a:p>
            <a:pPr>
              <a:lnSpc>
                <a:spcPct val="150000"/>
              </a:lnSpc>
            </a:pPr>
            <a:r>
              <a:rPr lang="ru-RU" b="1" i="1" u="sng" dirty="0" smtClean="0">
                <a:latin typeface="Bookman Old Style" pitchFamily="18" charset="0"/>
              </a:rPr>
              <a:t>Внеурочная </a:t>
            </a:r>
            <a:r>
              <a:rPr lang="ru-RU" b="1" i="1" u="sng" dirty="0">
                <a:latin typeface="Bookman Old Style" pitchFamily="18" charset="0"/>
              </a:rPr>
              <a:t>практика </a:t>
            </a:r>
            <a:endParaRPr lang="ru-RU" b="1" i="1" u="sng" dirty="0" smtClean="0">
              <a:latin typeface="Bookman Old Style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err="1" smtClean="0">
                <a:latin typeface="Bookman Old Style" pitchFamily="18" charset="0"/>
              </a:rPr>
              <a:t>профориентационные</a:t>
            </a:r>
            <a:r>
              <a:rPr lang="ru-RU" dirty="0" smtClean="0">
                <a:latin typeface="Bookman Old Style" pitchFamily="18" charset="0"/>
              </a:rPr>
              <a:t> занятия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Bookman Old Style" pitchFamily="18" charset="0"/>
              </a:rPr>
              <a:t>программа </a:t>
            </a:r>
            <a:r>
              <a:rPr lang="ru-RU" dirty="0">
                <a:latin typeface="Bookman Old Style" pitchFamily="18" charset="0"/>
              </a:rPr>
              <a:t>«Социальный менеджмент</a:t>
            </a:r>
            <a:r>
              <a:rPr lang="ru-RU" dirty="0" smtClean="0">
                <a:latin typeface="Bookman Old Style" pitchFamily="18" charset="0"/>
              </a:rPr>
              <a:t>»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Bookman Old Style" pitchFamily="18" charset="0"/>
              </a:rPr>
              <a:t>участие </a:t>
            </a:r>
            <a:r>
              <a:rPr lang="ru-RU" dirty="0">
                <a:latin typeface="Bookman Old Style" pitchFamily="18" charset="0"/>
              </a:rPr>
              <a:t>в добровольческих </a:t>
            </a:r>
            <a:r>
              <a:rPr lang="ru-RU" dirty="0" smtClean="0">
                <a:latin typeface="Bookman Old Style" pitchFamily="18" charset="0"/>
              </a:rPr>
              <a:t>акциях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Bookman Old Style" pitchFamily="18" charset="0"/>
              </a:rPr>
              <a:t>классная рефлексия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5122" name="Picture 2" descr="I:\children_school\діти і школа\0_cbb7d_de767aa2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2777" y="4083511"/>
            <a:ext cx="1800000" cy="251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27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7"/>
          <p:cNvSpPr>
            <a:spLocks noChangeArrowheads="1"/>
          </p:cNvSpPr>
          <p:nvPr/>
        </p:nvSpPr>
        <p:spPr bwMode="auto">
          <a:xfrm>
            <a:off x="34354" y="908720"/>
            <a:ext cx="9074150" cy="5832648"/>
          </a:xfrm>
          <a:prstGeom prst="roundRect">
            <a:avLst>
              <a:gd name="adj" fmla="val 5986"/>
            </a:avLst>
          </a:prstGeom>
          <a:solidFill>
            <a:schemeClr val="bg1">
              <a:alpha val="8901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053" name="AutoShape 6"/>
          <p:cNvSpPr>
            <a:spLocks noChangeArrowheads="1"/>
          </p:cNvSpPr>
          <p:nvPr/>
        </p:nvSpPr>
        <p:spPr bwMode="auto">
          <a:xfrm>
            <a:off x="2133600" y="96838"/>
            <a:ext cx="6881813" cy="700087"/>
          </a:xfrm>
          <a:prstGeom prst="roundRect">
            <a:avLst>
              <a:gd name="adj" fmla="val 16667"/>
            </a:avLst>
          </a:prstGeom>
          <a:solidFill>
            <a:schemeClr val="bg1">
              <a:alpha val="63136"/>
            </a:schemeClr>
          </a:solidFill>
          <a:ln w="9525" algn="ctr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srgbClr val="000000"/>
                </a:solidFill>
                <a:latin typeface="Bookman Old Style" pitchFamily="18" charset="0"/>
              </a:rPr>
              <a:t> Способы организации формирования УУД </a:t>
            </a:r>
            <a:endParaRPr lang="ru-RU" sz="2200" b="1" dirty="0" smtClean="0">
              <a:solidFill>
                <a:srgbClr val="000000"/>
              </a:solidFill>
              <a:latin typeface="Bookman Old Style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srgbClr val="000000"/>
                </a:solidFill>
                <a:latin typeface="Bookman Old Style" pitchFamily="18" charset="0"/>
              </a:rPr>
              <a:t>(личностные)</a:t>
            </a:r>
            <a:endParaRPr lang="ru-RU" sz="2200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05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sp>
        <p:nvSpPr>
          <p:cNvPr id="205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pic>
        <p:nvPicPr>
          <p:cNvPr id="2056" name="Picture 13" descr="H:\совещание 16_01_2012\logo22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50" y="244475"/>
            <a:ext cx="170021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980728"/>
            <a:ext cx="835292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u="sng" dirty="0" smtClean="0">
                <a:latin typeface="Bookman Old Style" pitchFamily="18" charset="0"/>
              </a:rPr>
              <a:t>Проекты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latin typeface="Bookman Old Style" pitchFamily="18" charset="0"/>
              </a:rPr>
              <a:t>«Наша родина - Россия»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latin typeface="Bookman Old Style" pitchFamily="18" charset="0"/>
              </a:rPr>
              <a:t>«Семья – ячейка общества»</a:t>
            </a:r>
          </a:p>
          <a:p>
            <a:pPr algn="just"/>
            <a:r>
              <a:rPr lang="ru-RU" sz="1600" b="1" i="1" u="sng" dirty="0" smtClean="0">
                <a:latin typeface="Bookman Old Style" pitchFamily="18" charset="0"/>
              </a:rPr>
              <a:t>Исследование «Президентские состязания»</a:t>
            </a:r>
          </a:p>
          <a:p>
            <a:pPr algn="just"/>
            <a:r>
              <a:rPr lang="ru-RU" sz="1600" b="1" i="1" u="sng" dirty="0" smtClean="0">
                <a:latin typeface="Bookman Old Style" pitchFamily="18" charset="0"/>
              </a:rPr>
              <a:t>Объединение урочной и внеурочной практик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latin typeface="Bookman Old Style" pitchFamily="18" charset="0"/>
              </a:rPr>
              <a:t>«Моё портфолио»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latin typeface="Bookman Old Style" pitchFamily="18" charset="0"/>
              </a:rPr>
              <a:t>«Микромир»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latin typeface="Bookman Old Style" pitchFamily="18" charset="0"/>
              </a:rPr>
              <a:t>«Инсценировка басни»</a:t>
            </a:r>
          </a:p>
          <a:p>
            <a:pPr algn="just"/>
            <a:r>
              <a:rPr lang="ru-RU" sz="1600" b="1" i="1" u="sng" dirty="0" smtClean="0">
                <a:latin typeface="Bookman Old Style" pitchFamily="18" charset="0"/>
              </a:rPr>
              <a:t>Внеурочная практика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latin typeface="Bookman Old Style" pitchFamily="18" charset="0"/>
              </a:rPr>
              <a:t>социальное конструирование (программа «Социальный менеджмент, участие в добровольческих акциях)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latin typeface="Bookman Old Style" pitchFamily="18" charset="0"/>
              </a:rPr>
              <a:t>классная рефлексия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latin typeface="Bookman Old Style" pitchFamily="18" charset="0"/>
              </a:rPr>
              <a:t>кружок «Исторические реконструкции»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latin typeface="Bookman Old Style" pitchFamily="18" charset="0"/>
              </a:rPr>
              <a:t>посещение библиотек Железногорска, музеев (Железногорск, Красноярск, Овсянка)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latin typeface="Bookman Old Style" pitchFamily="18" charset="0"/>
              </a:rPr>
              <a:t>образовательные экскурсии;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latin typeface="Bookman Old Style" pitchFamily="18" charset="0"/>
              </a:rPr>
              <a:t>основные события – презентация результатов гимназиста на Ярмарке талантов, Директорском приёме, Гимназической декаде, родительских собраниях; технология РКМЧП, РО; программа </a:t>
            </a:r>
            <a:r>
              <a:rPr lang="ru-RU" sz="1600" dirty="0" err="1" smtClean="0">
                <a:latin typeface="Bookman Old Style" pitchFamily="18" charset="0"/>
              </a:rPr>
              <a:t>здоровьесбережения</a:t>
            </a:r>
            <a:r>
              <a:rPr lang="ru-RU" sz="1600" dirty="0" smtClean="0">
                <a:latin typeface="Bookman Old Style" pitchFamily="18" charset="0"/>
              </a:rPr>
              <a:t>, воспитательная, рабочие программы предметов гуманитарной и эстетической направленности, </a:t>
            </a:r>
            <a:r>
              <a:rPr lang="ru-RU" sz="1600" dirty="0" err="1" smtClean="0">
                <a:latin typeface="Bookman Old Style" pitchFamily="18" charset="0"/>
              </a:rPr>
              <a:t>гуманитаризация</a:t>
            </a:r>
            <a:r>
              <a:rPr lang="ru-RU" sz="1600" dirty="0" smtClean="0">
                <a:latin typeface="Bookman Old Style" pitchFamily="18" charset="0"/>
              </a:rPr>
              <a:t> рабочих программ предметов естественнонаучного цикла; участие пятиклассников в гимназическом самоуправлении (конференция гимназистов).</a:t>
            </a:r>
            <a:endParaRPr lang="ru-RU" sz="1600" dirty="0">
              <a:latin typeface="Bookman Old Style" pitchFamily="18" charset="0"/>
            </a:endParaRPr>
          </a:p>
        </p:txBody>
      </p:sp>
      <p:pic>
        <p:nvPicPr>
          <p:cNvPr id="7170" name="Picture 2" descr="I:\children_school\діти і школа\pupil_11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80" y="1096007"/>
            <a:ext cx="1197118" cy="188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465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7"/>
          <p:cNvSpPr>
            <a:spLocks noChangeArrowheads="1"/>
          </p:cNvSpPr>
          <p:nvPr/>
        </p:nvSpPr>
        <p:spPr bwMode="auto">
          <a:xfrm>
            <a:off x="34354" y="908720"/>
            <a:ext cx="9074150" cy="5832648"/>
          </a:xfrm>
          <a:prstGeom prst="roundRect">
            <a:avLst>
              <a:gd name="adj" fmla="val 5986"/>
            </a:avLst>
          </a:prstGeom>
          <a:solidFill>
            <a:schemeClr val="bg1">
              <a:alpha val="8901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053" name="AutoShape 6"/>
          <p:cNvSpPr>
            <a:spLocks noChangeArrowheads="1"/>
          </p:cNvSpPr>
          <p:nvPr/>
        </p:nvSpPr>
        <p:spPr bwMode="auto">
          <a:xfrm>
            <a:off x="2133600" y="96838"/>
            <a:ext cx="6881813" cy="700087"/>
          </a:xfrm>
          <a:prstGeom prst="roundRect">
            <a:avLst>
              <a:gd name="adj" fmla="val 16667"/>
            </a:avLst>
          </a:prstGeom>
          <a:solidFill>
            <a:schemeClr val="bg1">
              <a:alpha val="63136"/>
            </a:schemeClr>
          </a:solidFill>
          <a:ln w="9525" algn="ctr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srgbClr val="000000"/>
                </a:solidFill>
                <a:latin typeface="Bookman Old Style" pitchFamily="18" charset="0"/>
              </a:rPr>
              <a:t>Вопросы</a:t>
            </a:r>
            <a:endParaRPr lang="ru-RU" sz="2200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05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sp>
        <p:nvSpPr>
          <p:cNvPr id="205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pic>
        <p:nvPicPr>
          <p:cNvPr id="2056" name="Picture 13" descr="H:\совещание 16_01_2012\logo22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50" y="244475"/>
            <a:ext cx="170021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395535" y="1182029"/>
            <a:ext cx="8748465" cy="567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0" fontAlgn="base" latinLnBrk="0" hangingPunct="0">
              <a:lnSpc>
                <a:spcPct val="200000"/>
              </a:lnSpc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</a:rPr>
              <a:t>1. </a:t>
            </a:r>
            <a:r>
              <a:rPr kumimoji="0" lang="ru-RU" sz="29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</a:rPr>
              <a:t>Что оцениваем? </a:t>
            </a:r>
          </a:p>
          <a:p>
            <a:pPr marL="514350" marR="0" lvl="0" indent="-514350" algn="l" defTabSz="914400" rtl="0" eaLnBrk="0" fontAlgn="base" latinLnBrk="0" hangingPunct="0">
              <a:lnSpc>
                <a:spcPct val="200000"/>
              </a:lnSpc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sz="29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</a:rPr>
              <a:t>2. С какой целью оцениваем (зачем)? </a:t>
            </a:r>
          </a:p>
          <a:p>
            <a:pPr marL="514350" marR="0" lvl="0" indent="-514350" algn="l" defTabSz="914400" rtl="0" eaLnBrk="0" fontAlgn="base" latinLnBrk="0" hangingPunct="0">
              <a:lnSpc>
                <a:spcPct val="200000"/>
              </a:lnSpc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sz="29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</a:rPr>
              <a:t>3. Как обеспечить объективность оценок?</a:t>
            </a:r>
          </a:p>
          <a:p>
            <a:pPr marL="514350" marR="0" lvl="0" indent="-514350" algn="l" defTabSz="914400" rtl="0" eaLnBrk="0" fontAlgn="base" latinLnBrk="0" hangingPunct="0">
              <a:lnSpc>
                <a:spcPct val="200000"/>
              </a:lnSpc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sz="29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</a:rPr>
              <a:t>4. Как (в каком виде) фиксировать оценку?</a:t>
            </a:r>
          </a:p>
        </p:txBody>
      </p:sp>
      <p:pic>
        <p:nvPicPr>
          <p:cNvPr id="10" name="Рисунок 3" descr="http://evitkovskaya.com/wp-content/uploads/2013/09/%D0%97%D0%BD%D0%B0%D0%BA-%D0%B2%D0%BE%D0%BF%D1%80%D0%BE%D1%81%D0%B0-267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9660" y="1163757"/>
            <a:ext cx="1198291" cy="134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6244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7"/>
          <p:cNvSpPr>
            <a:spLocks noChangeArrowheads="1"/>
          </p:cNvSpPr>
          <p:nvPr/>
        </p:nvSpPr>
        <p:spPr bwMode="auto">
          <a:xfrm>
            <a:off x="34354" y="908720"/>
            <a:ext cx="9074150" cy="5832648"/>
          </a:xfrm>
          <a:prstGeom prst="roundRect">
            <a:avLst>
              <a:gd name="adj" fmla="val 5986"/>
            </a:avLst>
          </a:prstGeom>
          <a:solidFill>
            <a:schemeClr val="bg1">
              <a:alpha val="8901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053" name="AutoShape 6"/>
          <p:cNvSpPr>
            <a:spLocks noChangeArrowheads="1"/>
          </p:cNvSpPr>
          <p:nvPr/>
        </p:nvSpPr>
        <p:spPr bwMode="auto">
          <a:xfrm>
            <a:off x="2133600" y="96838"/>
            <a:ext cx="6881813" cy="700087"/>
          </a:xfrm>
          <a:prstGeom prst="roundRect">
            <a:avLst>
              <a:gd name="adj" fmla="val 16667"/>
            </a:avLst>
          </a:prstGeom>
          <a:solidFill>
            <a:schemeClr val="bg1">
              <a:alpha val="63136"/>
            </a:schemeClr>
          </a:solidFill>
          <a:ln w="9525" algn="ctr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srgbClr val="000000"/>
                </a:solidFill>
                <a:latin typeface="Bookman Old Style" pitchFamily="18" charset="0"/>
              </a:rPr>
              <a:t>Предмет оценивания</a:t>
            </a:r>
            <a:endParaRPr lang="ru-RU" sz="2200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05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sp>
        <p:nvSpPr>
          <p:cNvPr id="205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pic>
        <p:nvPicPr>
          <p:cNvPr id="2056" name="Picture 13" descr="H:\совещание 16_01_2012\logo22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50" y="244475"/>
            <a:ext cx="170021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251519" y="1076352"/>
            <a:ext cx="8580247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9088" marR="0" lvl="0" indent="-319088" algn="l" defTabSz="914400" rtl="0" eaLnBrk="0" fontAlgn="base" latinLnBrk="0" hangingPunct="0">
              <a:lnSpc>
                <a:spcPct val="200000"/>
              </a:lnSpc>
              <a:spcBef>
                <a:spcPts val="7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ru-RU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</a:rPr>
              <a:t>достижения</a:t>
            </a:r>
            <a:r>
              <a:rPr kumimoji="0" lang="ru-RU" sz="29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</a:rPr>
              <a:t> обучающихся </a:t>
            </a:r>
          </a:p>
          <a:p>
            <a:pPr marL="319088" marR="0" lvl="0" indent="-319088" algn="l" defTabSz="914400" rtl="0" eaLnBrk="0" fontAlgn="base" latinLnBrk="0" hangingPunct="0">
              <a:lnSpc>
                <a:spcPct val="200000"/>
              </a:lnSpc>
              <a:spcBef>
                <a:spcPts val="7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ru-RU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</a:rPr>
              <a:t>динамика</a:t>
            </a:r>
            <a:r>
              <a:rPr kumimoji="0" lang="ru-RU" sz="29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</a:rPr>
              <a:t> достижений обучающихся</a:t>
            </a:r>
          </a:p>
          <a:p>
            <a:pPr marL="319088" marR="0" lvl="0" indent="-319088" algn="l" defTabSz="914400" rtl="0" eaLnBrk="0" fontAlgn="base" latinLnBrk="0" hangingPunct="0">
              <a:lnSpc>
                <a:spcPct val="200000"/>
              </a:lnSpc>
              <a:spcBef>
                <a:spcPts val="7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ru-RU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</a:rPr>
              <a:t>осознанность</a:t>
            </a:r>
            <a:r>
              <a:rPr kumimoji="0" lang="ru-RU" sz="29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</a:rPr>
              <a:t> обучающимся результата</a:t>
            </a:r>
          </a:p>
          <a:p>
            <a:pPr marL="319088" marR="0" lvl="0" indent="-319088" algn="l" defTabSz="914400" rtl="0" eaLnBrk="0" fontAlgn="base" latinLnBrk="0" hangingPunct="0">
              <a:lnSpc>
                <a:spcPct val="200000"/>
              </a:lnSpc>
              <a:spcBef>
                <a:spcPts val="7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ru-RU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</a:rPr>
              <a:t>эффективность</a:t>
            </a:r>
            <a:r>
              <a:rPr kumimoji="0" lang="ru-RU" sz="29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</a:rPr>
              <a:t> деятельности педагога / образовательного учреждения</a:t>
            </a:r>
          </a:p>
          <a:p>
            <a:pPr marL="319088" marR="0" lvl="0" indent="-319088" algn="l" defTabSz="914400" rtl="0" eaLnBrk="0" fontAlgn="base" latinLnBrk="0" hangingPunct="0">
              <a:lnSpc>
                <a:spcPct val="200000"/>
              </a:lnSpc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ru-RU" sz="2900" b="0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pic>
        <p:nvPicPr>
          <p:cNvPr id="328706" name="Picture 2" descr="D:\Всё для оформлений\Картинки\школа\klipart_shkola\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32019" y="5174167"/>
            <a:ext cx="1888235" cy="1335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6262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7"/>
          <p:cNvSpPr>
            <a:spLocks noChangeArrowheads="1"/>
          </p:cNvSpPr>
          <p:nvPr/>
        </p:nvSpPr>
        <p:spPr bwMode="auto">
          <a:xfrm>
            <a:off x="34354" y="1196752"/>
            <a:ext cx="9074150" cy="5544616"/>
          </a:xfrm>
          <a:prstGeom prst="roundRect">
            <a:avLst>
              <a:gd name="adj" fmla="val 5986"/>
            </a:avLst>
          </a:prstGeom>
          <a:solidFill>
            <a:schemeClr val="bg1">
              <a:alpha val="8901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053" name="AutoShape 6"/>
          <p:cNvSpPr>
            <a:spLocks noChangeArrowheads="1"/>
          </p:cNvSpPr>
          <p:nvPr/>
        </p:nvSpPr>
        <p:spPr bwMode="auto">
          <a:xfrm>
            <a:off x="2133600" y="44624"/>
            <a:ext cx="6881813" cy="1099914"/>
          </a:xfrm>
          <a:prstGeom prst="roundRect">
            <a:avLst>
              <a:gd name="adj" fmla="val 16667"/>
            </a:avLst>
          </a:prstGeom>
          <a:solidFill>
            <a:schemeClr val="bg1">
              <a:alpha val="63136"/>
            </a:schemeClr>
          </a:solidFill>
          <a:ln w="9525" algn="ctr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srgbClr val="000000"/>
                </a:solidFill>
                <a:latin typeface="Bookman Old Style" pitchFamily="18" charset="0"/>
              </a:rPr>
              <a:t>Схема</a:t>
            </a:r>
            <a:r>
              <a:rPr lang="ru-RU" sz="2200" b="1" dirty="0" smtClean="0">
                <a:solidFill>
                  <a:srgbClr val="000000"/>
                </a:solidFill>
                <a:latin typeface="Bookman Old Style" pitchFamily="18" charset="0"/>
              </a:rPr>
              <a:t>, отражающая </a:t>
            </a:r>
            <a:r>
              <a:rPr lang="ru-RU" sz="2200" b="1" dirty="0">
                <a:solidFill>
                  <a:srgbClr val="000000"/>
                </a:solidFill>
                <a:latin typeface="Bookman Old Style" pitchFamily="18" charset="0"/>
              </a:rPr>
              <a:t>систему оценки </a:t>
            </a:r>
            <a:endParaRPr lang="ru-RU" sz="2200" b="1" dirty="0" smtClean="0">
              <a:solidFill>
                <a:srgbClr val="000000"/>
              </a:solidFill>
              <a:latin typeface="Bookman Old Style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0000"/>
                </a:solidFill>
                <a:latin typeface="Bookman Old Style" pitchFamily="18" charset="0"/>
              </a:rPr>
              <a:t>образовательных </a:t>
            </a:r>
            <a:r>
              <a:rPr lang="ru-RU" sz="2200" b="1" dirty="0">
                <a:solidFill>
                  <a:srgbClr val="000000"/>
                </a:solidFill>
                <a:latin typeface="Bookman Old Style" pitchFamily="18" charset="0"/>
              </a:rPr>
              <a:t>результатов .</a:t>
            </a:r>
            <a:br>
              <a:rPr lang="ru-RU" sz="2200" b="1" dirty="0">
                <a:solidFill>
                  <a:srgbClr val="000000"/>
                </a:solidFill>
                <a:latin typeface="Bookman Old Style" pitchFamily="18" charset="0"/>
              </a:rPr>
            </a:br>
            <a:r>
              <a:rPr lang="ru-RU" sz="2200" b="1" dirty="0">
                <a:solidFill>
                  <a:srgbClr val="000000"/>
                </a:solidFill>
                <a:latin typeface="Bookman Old Style" pitchFamily="18" charset="0"/>
              </a:rPr>
              <a:t> (из ООП ООО ПП ФГОС ООО)</a:t>
            </a:r>
            <a:endParaRPr lang="ru-RU" sz="2200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05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sp>
        <p:nvSpPr>
          <p:cNvPr id="205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pic>
        <p:nvPicPr>
          <p:cNvPr id="2056" name="Picture 13" descr="H:\совещание 16_01_2012\logo22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50" y="244475"/>
            <a:ext cx="170021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77" t="43919" r="20671" b="12755"/>
          <a:stretch/>
        </p:blipFill>
        <p:spPr bwMode="auto">
          <a:xfrm>
            <a:off x="319410" y="1597431"/>
            <a:ext cx="8501062" cy="42078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9257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7"/>
          <p:cNvSpPr>
            <a:spLocks noChangeArrowheads="1"/>
          </p:cNvSpPr>
          <p:nvPr/>
        </p:nvSpPr>
        <p:spPr bwMode="auto">
          <a:xfrm>
            <a:off x="34354" y="908720"/>
            <a:ext cx="9074150" cy="5832648"/>
          </a:xfrm>
          <a:prstGeom prst="roundRect">
            <a:avLst>
              <a:gd name="adj" fmla="val 5986"/>
            </a:avLst>
          </a:prstGeom>
          <a:solidFill>
            <a:schemeClr val="bg1">
              <a:alpha val="8901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053" name="AutoShape 6"/>
          <p:cNvSpPr>
            <a:spLocks noChangeArrowheads="1"/>
          </p:cNvSpPr>
          <p:nvPr/>
        </p:nvSpPr>
        <p:spPr bwMode="auto">
          <a:xfrm>
            <a:off x="2133600" y="96838"/>
            <a:ext cx="6881813" cy="700087"/>
          </a:xfrm>
          <a:prstGeom prst="roundRect">
            <a:avLst>
              <a:gd name="adj" fmla="val 16667"/>
            </a:avLst>
          </a:prstGeom>
          <a:solidFill>
            <a:schemeClr val="bg1">
              <a:alpha val="63136"/>
            </a:schemeClr>
          </a:solidFill>
          <a:ln w="9525" algn="ctr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srgbClr val="000000"/>
                </a:solidFill>
                <a:latin typeface="Bookman Old Style" pitchFamily="18" charset="0"/>
              </a:rPr>
              <a:t>Виды оценивания</a:t>
            </a:r>
            <a:endParaRPr lang="ru-RU" sz="2200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05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sp>
        <p:nvSpPr>
          <p:cNvPr id="205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pic>
        <p:nvPicPr>
          <p:cNvPr id="2056" name="Picture 13" descr="H:\совещание 16_01_2012\logo22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50" y="244475"/>
            <a:ext cx="170021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Содержимое 3" descr="C:\Users\loginova\Desktop\Суммирующее и формирующее оценив (1) (1)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935" y="1022052"/>
            <a:ext cx="8662987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2166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AutoShape 6"/>
          <p:cNvSpPr>
            <a:spLocks noChangeArrowheads="1"/>
          </p:cNvSpPr>
          <p:nvPr/>
        </p:nvSpPr>
        <p:spPr bwMode="auto">
          <a:xfrm>
            <a:off x="2133600" y="44624"/>
            <a:ext cx="6881813" cy="864096"/>
          </a:xfrm>
          <a:prstGeom prst="roundRect">
            <a:avLst>
              <a:gd name="adj" fmla="val 16667"/>
            </a:avLst>
          </a:prstGeom>
          <a:solidFill>
            <a:schemeClr val="bg1">
              <a:alpha val="63136"/>
            </a:schemeClr>
          </a:solidFill>
          <a:ln w="9525" algn="ctr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srgbClr val="000000"/>
                </a:solidFill>
                <a:latin typeface="Bookman Old Style" pitchFamily="18" charset="0"/>
              </a:rPr>
              <a:t> Методы оценки образовательных </a:t>
            </a:r>
            <a:endParaRPr lang="ru-RU" sz="2200" b="1" dirty="0" smtClean="0">
              <a:solidFill>
                <a:srgbClr val="000000"/>
              </a:solidFill>
              <a:latin typeface="Bookman Old Style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0000"/>
                </a:solidFill>
                <a:latin typeface="Bookman Old Style" pitchFamily="18" charset="0"/>
              </a:rPr>
              <a:t>результатов, используемые </a:t>
            </a:r>
            <a:r>
              <a:rPr lang="ru-RU" sz="2200" b="1" dirty="0">
                <a:solidFill>
                  <a:srgbClr val="000000"/>
                </a:solidFill>
                <a:latin typeface="Bookman Old Style" pitchFamily="18" charset="0"/>
              </a:rPr>
              <a:t>ПП ФГОС ООО </a:t>
            </a:r>
            <a:endParaRPr lang="ru-RU" sz="2200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05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sp>
        <p:nvSpPr>
          <p:cNvPr id="205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pic>
        <p:nvPicPr>
          <p:cNvPr id="2056" name="Picture 13" descr="H:\совещание 16_01_2012\logo22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50" y="244475"/>
            <a:ext cx="170021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1515976"/>
              </p:ext>
            </p:extLst>
          </p:nvPr>
        </p:nvGraphicFramePr>
        <p:xfrm>
          <a:off x="159334" y="1062479"/>
          <a:ext cx="8806248" cy="56175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3146"/>
                <a:gridCol w="6423102"/>
              </a:tblGrid>
              <a:tr h="4994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Образовательные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результаты</a:t>
                      </a:r>
                      <a:endParaRPr lang="ru-RU" sz="1800" dirty="0">
                        <a:solidFill>
                          <a:schemeClr val="tx1"/>
                        </a:solidFill>
                        <a:latin typeface="Bookman Old Style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Методы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оценки</a:t>
                      </a:r>
                      <a:endParaRPr lang="ru-RU" sz="1800" dirty="0">
                        <a:solidFill>
                          <a:schemeClr val="tx1"/>
                        </a:solidFill>
                        <a:latin typeface="Bookman Old Style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1076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i="1" dirty="0">
                          <a:solidFill>
                            <a:srgbClr val="FF0000"/>
                          </a:solidFill>
                          <a:latin typeface="Bookman Old Style" pitchFamily="18" charset="0"/>
                        </a:rPr>
                        <a:t>предметные</a:t>
                      </a:r>
                      <a:endParaRPr lang="ru-RU" sz="1700" b="1" i="1" dirty="0">
                        <a:solidFill>
                          <a:srgbClr val="FF0000"/>
                        </a:solidFill>
                        <a:latin typeface="Bookman Old Style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Bookman Old Style" pitchFamily="18" charset="0"/>
                        </a:rPr>
                        <a:t>контрольно-диагностические процедуры,</a:t>
                      </a:r>
                      <a:r>
                        <a:rPr lang="ru-RU" sz="18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Bookman Old Style" pitchFamily="18" charset="0"/>
                        </a:rPr>
                        <a:t>мониторинг участия в олимпиадах различного уровня (очных и дистанционных)</a:t>
                      </a:r>
                      <a:endParaRPr lang="ru-RU" sz="1800" dirty="0">
                        <a:latin typeface="Bookman Old Style" pitchFamily="18" charset="0"/>
                        <a:ea typeface="MS Mincho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3698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i="1" dirty="0" err="1">
                          <a:solidFill>
                            <a:srgbClr val="00B050"/>
                          </a:solidFill>
                          <a:latin typeface="Bookman Old Style" pitchFamily="18" charset="0"/>
                        </a:rPr>
                        <a:t>метапредметные</a:t>
                      </a:r>
                      <a:endParaRPr lang="ru-RU" sz="1700" b="1" i="1" dirty="0">
                        <a:solidFill>
                          <a:srgbClr val="00B050"/>
                        </a:solidFill>
                        <a:latin typeface="Bookman Old Style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man Old Style" pitchFamily="18" charset="0"/>
                        </a:rPr>
                        <a:t>Мониторинговое тестирование "Дельта" </a:t>
                      </a:r>
                      <a:r>
                        <a:rPr lang="ru-RU" sz="1800" dirty="0" smtClean="0">
                          <a:latin typeface="Bookman Old Style" pitchFamily="18" charset="0"/>
                        </a:rPr>
                        <a:t>,"</a:t>
                      </a:r>
                      <a:r>
                        <a:rPr lang="ru-RU" sz="1800" dirty="0">
                          <a:latin typeface="Bookman Old Style" pitchFamily="18" charset="0"/>
                        </a:rPr>
                        <a:t>Грамотность </a:t>
                      </a:r>
                      <a:r>
                        <a:rPr lang="ru-RU" sz="1800" dirty="0" smtClean="0">
                          <a:latin typeface="Bookman Old Style" pitchFamily="18" charset="0"/>
                        </a:rPr>
                        <a:t>чтения", «</a:t>
                      </a:r>
                      <a:r>
                        <a:rPr lang="ru-RU" sz="1800" dirty="0" err="1" smtClean="0">
                          <a:latin typeface="Bookman Old Style" pitchFamily="18" charset="0"/>
                        </a:rPr>
                        <a:t>портфолио</a:t>
                      </a:r>
                      <a:r>
                        <a:rPr lang="ru-RU" sz="1800" dirty="0" smtClean="0">
                          <a:latin typeface="Bookman Old Style" pitchFamily="18" charset="0"/>
                        </a:rPr>
                        <a:t>», мониторинг участия в</a:t>
                      </a:r>
                      <a:r>
                        <a:rPr lang="ru-RU" sz="1800" baseline="0" dirty="0" smtClean="0">
                          <a:latin typeface="Bookman Old Style" pitchFamily="18" charset="0"/>
                        </a:rPr>
                        <a:t> проектной и исследовательской деятельности с выходом на мероприятия различных уровней, мониторинг УУД на основе комплексных работ (стандартизированные материалы)</a:t>
                      </a:r>
                      <a:endParaRPr lang="ru-RU" sz="1800" dirty="0">
                        <a:latin typeface="Bookman Old Style" pitchFamily="18" charset="0"/>
                        <a:ea typeface="MS Mincho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365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Bookman Old Style" pitchFamily="18" charset="0"/>
                        </a:rPr>
                        <a:t>личностные</a:t>
                      </a:r>
                      <a:endParaRPr lang="ru-RU" sz="1700" b="1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Bookman Old Style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man Old Style" pitchFamily="18" charset="0"/>
                        </a:rPr>
                        <a:t>Психологическая диагностика, педагогическое </a:t>
                      </a:r>
                      <a:r>
                        <a:rPr lang="ru-RU" sz="1800" dirty="0" smtClean="0">
                          <a:latin typeface="Bookman Old Style" pitchFamily="18" charset="0"/>
                        </a:rPr>
                        <a:t>наблюдение, индекс удовлетворенности родителей, участие в интенсивных школах</a:t>
                      </a:r>
                      <a:endParaRPr lang="ru-RU" sz="1800" i="0" dirty="0">
                        <a:latin typeface="Bookman Old Style" pitchFamily="18" charset="0"/>
                        <a:ea typeface="MS Mincho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4826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AutoShape 6"/>
          <p:cNvSpPr>
            <a:spLocks noChangeArrowheads="1"/>
          </p:cNvSpPr>
          <p:nvPr/>
        </p:nvSpPr>
        <p:spPr bwMode="auto">
          <a:xfrm>
            <a:off x="2133600" y="96838"/>
            <a:ext cx="6881813" cy="700087"/>
          </a:xfrm>
          <a:prstGeom prst="roundRect">
            <a:avLst>
              <a:gd name="adj" fmla="val 16667"/>
            </a:avLst>
          </a:prstGeom>
          <a:solidFill>
            <a:schemeClr val="bg1">
              <a:alpha val="63136"/>
            </a:schemeClr>
          </a:solidFill>
          <a:ln w="9525" algn="ctr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srgbClr val="000000"/>
                </a:solidFill>
                <a:latin typeface="Bookman Old Style" pitchFamily="18" charset="0"/>
              </a:rPr>
              <a:t> Контроль </a:t>
            </a:r>
            <a:r>
              <a:rPr lang="ru-RU" sz="2200" b="1" dirty="0" err="1">
                <a:solidFill>
                  <a:srgbClr val="000000"/>
                </a:solidFill>
                <a:latin typeface="Bookman Old Style" pitchFamily="18" charset="0"/>
              </a:rPr>
              <a:t>сформированности</a:t>
            </a:r>
            <a:r>
              <a:rPr lang="ru-RU" sz="2200" b="1" dirty="0">
                <a:solidFill>
                  <a:srgbClr val="000000"/>
                </a:solidFill>
                <a:latin typeface="Bookman Old Style" pitchFamily="18" charset="0"/>
              </a:rPr>
              <a:t> УУД </a:t>
            </a:r>
            <a:endParaRPr lang="ru-RU" sz="2200" b="1" dirty="0" smtClean="0">
              <a:solidFill>
                <a:srgbClr val="000000"/>
              </a:solidFill>
              <a:latin typeface="Bookman Old Style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0000"/>
                </a:solidFill>
                <a:latin typeface="Bookman Old Style" pitchFamily="18" charset="0"/>
              </a:rPr>
              <a:t>и </a:t>
            </a:r>
            <a:r>
              <a:rPr lang="ru-RU" sz="2200" b="1" dirty="0">
                <a:solidFill>
                  <a:srgbClr val="000000"/>
                </a:solidFill>
                <a:latin typeface="Bookman Old Style" pitchFamily="18" charset="0"/>
              </a:rPr>
              <a:t>необходимые оценочные средства</a:t>
            </a:r>
            <a:endParaRPr lang="ru-RU" sz="2200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05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sp>
        <p:nvSpPr>
          <p:cNvPr id="205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pic>
        <p:nvPicPr>
          <p:cNvPr id="2056" name="Picture 13" descr="H:\совещание 16_01_2012\logo22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50" y="244475"/>
            <a:ext cx="170021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23517488"/>
              </p:ext>
            </p:extLst>
          </p:nvPr>
        </p:nvGraphicFramePr>
        <p:xfrm>
          <a:off x="247649" y="1124744"/>
          <a:ext cx="8644831" cy="5565988"/>
        </p:xfrm>
        <a:graphic>
          <a:graphicData uri="http://schemas.openxmlformats.org/drawingml/2006/table">
            <a:tbl>
              <a:tblPr firstRow="1" firstCol="1" bandRow="1"/>
              <a:tblGrid>
                <a:gridCol w="666429"/>
                <a:gridCol w="3121700"/>
                <a:gridCol w="4856702"/>
              </a:tblGrid>
              <a:tr h="195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УУД</a:t>
                      </a:r>
                      <a:endParaRPr lang="ru-RU" sz="12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1813" marR="31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Формы текущего, рубежного</a:t>
                      </a:r>
                      <a:endParaRPr lang="ru-RU" sz="12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и итогового контроля</a:t>
                      </a:r>
                      <a:endParaRPr lang="ru-RU" sz="12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1813" marR="31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Оценочные средства</a:t>
                      </a:r>
                      <a:endParaRPr lang="ru-RU" sz="12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и образовательные продукты</a:t>
                      </a:r>
                      <a:endParaRPr lang="ru-RU" sz="12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1813" marR="31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1813" marR="31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1813" marR="31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1813" marR="31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802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Регулятивные</a:t>
                      </a:r>
                    </a:p>
                  </a:txBody>
                  <a:tcPr marL="31813" marR="3181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Индивидуальная работа по составлению хронокарты и определению эффективности расходования времени.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Индивидуальная работа и работа в парах с целью освоения критериев оценки письменной работы.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Индивидуальная работа с целью формирования умения планировать по времени учебную деятельность</a:t>
                      </a:r>
                    </a:p>
                  </a:txBody>
                  <a:tcPr marL="31813" marR="31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Оценочные средства:</a:t>
                      </a:r>
                    </a:p>
                    <a:p>
                      <a:pPr marL="722313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 err="1">
                          <a:effectLst/>
                          <a:latin typeface="Bookman Old Style" pitchFamily="18" charset="0"/>
                        </a:rPr>
                        <a:t>хронокарта</a:t>
                      </a: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 подготовки к докладу;</a:t>
                      </a:r>
                    </a:p>
                    <a:p>
                      <a:pPr marL="722313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ориентировочная карточка критериев оценки;</a:t>
                      </a:r>
                    </a:p>
                    <a:p>
                      <a:pPr marL="722313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список критериев оценки выполнения учебных заданий.</a:t>
                      </a:r>
                    </a:p>
                    <a:p>
                      <a:pPr marL="722313" indent="-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Образовательный продукт:</a:t>
                      </a:r>
                    </a:p>
                    <a:p>
                      <a:pPr marL="722313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план деятельности на неделю;</a:t>
                      </a:r>
                    </a:p>
                    <a:p>
                      <a:pPr marL="722313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доклад;</a:t>
                      </a:r>
                    </a:p>
                    <a:p>
                      <a:pPr marL="722313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развернутая письменная оценка своей работы;</a:t>
                      </a:r>
                    </a:p>
                    <a:p>
                      <a:pPr marL="722313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оцененная работа с объяснениями по каждому критерию</a:t>
                      </a:r>
                    </a:p>
                  </a:txBody>
                  <a:tcPr marL="31813" marR="31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049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Познавательные</a:t>
                      </a:r>
                    </a:p>
                  </a:txBody>
                  <a:tcPr marL="31813" marR="3181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Традиционные формы контроля (тестирование, собеседование на зачете, письменные контрольные работы).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Ролевые, деловые игры.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Работа в малых группах сотрудничества.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Инновационная лаборатория.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Участие в конкурсах и олимпиадах.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Участие в научно-практических конференциях.</a:t>
                      </a:r>
                    </a:p>
                  </a:txBody>
                  <a:tcPr marL="31813" marR="31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Оценочные средства:</a:t>
                      </a:r>
                    </a:p>
                    <a:p>
                      <a:pPr marL="722313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тест;</a:t>
                      </a:r>
                    </a:p>
                    <a:p>
                      <a:pPr marL="722313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проверочная работа;</a:t>
                      </a:r>
                    </a:p>
                    <a:p>
                      <a:pPr marL="722313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контрольная работа;</a:t>
                      </a:r>
                    </a:p>
                    <a:p>
                      <a:pPr marL="722313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срез знаний.</a:t>
                      </a:r>
                    </a:p>
                    <a:p>
                      <a:pPr marL="722313" indent="-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Образовательный продукт:</a:t>
                      </a:r>
                    </a:p>
                    <a:p>
                      <a:pPr marL="722313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сообщение, доклад, реферат;</a:t>
                      </a:r>
                    </a:p>
                    <a:p>
                      <a:pPr marL="722313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карточки с заданиями, разработанные самими учащимися;</a:t>
                      </a:r>
                    </a:p>
                    <a:p>
                      <a:pPr marL="722313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презентация;</a:t>
                      </a:r>
                    </a:p>
                    <a:p>
                      <a:pPr marL="722313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курсовая, исследовательская работа;</a:t>
                      </a:r>
                    </a:p>
                    <a:p>
                      <a:pPr marL="722313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продукт разработки компьютерных учебных пособий, выполненный самими школьниками по определенной теме</a:t>
                      </a:r>
                    </a:p>
                  </a:txBody>
                  <a:tcPr marL="31813" marR="31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9332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7"/>
          <p:cNvSpPr>
            <a:spLocks noChangeArrowheads="1"/>
          </p:cNvSpPr>
          <p:nvPr/>
        </p:nvSpPr>
        <p:spPr bwMode="auto">
          <a:xfrm>
            <a:off x="69850" y="1192213"/>
            <a:ext cx="8932863" cy="5553075"/>
          </a:xfrm>
          <a:prstGeom prst="roundRect">
            <a:avLst>
              <a:gd name="adj" fmla="val 5986"/>
            </a:avLst>
          </a:prstGeom>
          <a:solidFill>
            <a:schemeClr val="bg1">
              <a:alpha val="8901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1029" name="AutoShape 6"/>
          <p:cNvSpPr>
            <a:spLocks noChangeArrowheads="1"/>
          </p:cNvSpPr>
          <p:nvPr/>
        </p:nvSpPr>
        <p:spPr bwMode="auto">
          <a:xfrm>
            <a:off x="2133600" y="96838"/>
            <a:ext cx="6881813" cy="969962"/>
          </a:xfrm>
          <a:prstGeom prst="roundRect">
            <a:avLst>
              <a:gd name="adj" fmla="val 16667"/>
            </a:avLst>
          </a:prstGeom>
          <a:solidFill>
            <a:schemeClr val="bg1">
              <a:alpha val="63136"/>
            </a:schemeClr>
          </a:solidFill>
          <a:ln w="9525" algn="ctr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>
                <a:solidFill>
                  <a:srgbClr val="000000"/>
                </a:solidFill>
                <a:latin typeface="Bookman Old Style" pitchFamily="18" charset="0"/>
              </a:rPr>
              <a:t>Результаты международного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>
                <a:solidFill>
                  <a:srgbClr val="000000"/>
                </a:solidFill>
                <a:latin typeface="Bookman Old Style" pitchFamily="18" charset="0"/>
              </a:rPr>
              <a:t>исследования </a:t>
            </a:r>
            <a:r>
              <a:rPr lang="en-US" sz="2200" b="1">
                <a:solidFill>
                  <a:srgbClr val="000000"/>
                </a:solidFill>
                <a:latin typeface="Bookman Old Style" pitchFamily="18" charset="0"/>
              </a:rPr>
              <a:t>TIMSS</a:t>
            </a:r>
            <a:r>
              <a:rPr lang="ru-RU" sz="2200" b="1">
                <a:solidFill>
                  <a:srgbClr val="000000"/>
                </a:solidFill>
                <a:latin typeface="Bookman Old Style" pitchFamily="18" charset="0"/>
              </a:rPr>
              <a:t> 20</a:t>
            </a:r>
            <a:r>
              <a:rPr lang="en-US" sz="2200" b="1">
                <a:solidFill>
                  <a:srgbClr val="000000"/>
                </a:solidFill>
                <a:latin typeface="Bookman Old Style" pitchFamily="18" charset="0"/>
              </a:rPr>
              <a:t>11</a:t>
            </a:r>
            <a:r>
              <a:rPr lang="ru-RU" sz="2200" b="1">
                <a:solidFill>
                  <a:srgbClr val="000000"/>
                </a:solidFill>
                <a:latin typeface="Bookman Old Style" pitchFamily="18" charset="0"/>
              </a:rPr>
              <a:t> года (63 страны)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>
                <a:solidFill>
                  <a:srgbClr val="000000"/>
                </a:solidFill>
                <a:latin typeface="Bookman Old Style" pitchFamily="18" charset="0"/>
              </a:rPr>
              <a:t>Математика</a:t>
            </a:r>
            <a:endParaRPr lang="ru-RU" sz="220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1030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sp>
        <p:nvSpPr>
          <p:cNvPr id="103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pic>
        <p:nvPicPr>
          <p:cNvPr id="1032" name="Picture 13" descr="H:\совещание 16_01_2012\logo22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50" y="244475"/>
            <a:ext cx="170021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Box 6"/>
          <p:cNvSpPr txBox="1">
            <a:spLocks noChangeArrowheads="1"/>
          </p:cNvSpPr>
          <p:nvPr/>
        </p:nvSpPr>
        <p:spPr bwMode="auto">
          <a:xfrm>
            <a:off x="419100" y="1624013"/>
            <a:ext cx="2517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i="1" u="sng">
                <a:solidFill>
                  <a:srgbClr val="000000"/>
                </a:solidFill>
                <a:latin typeface="Bookman Old Style" pitchFamily="18" charset="0"/>
              </a:rPr>
              <a:t>4 класс</a:t>
            </a:r>
          </a:p>
        </p:txBody>
      </p:sp>
      <p:sp>
        <p:nvSpPr>
          <p:cNvPr id="5130" name="TextBox 9"/>
          <p:cNvSpPr txBox="1">
            <a:spLocks noChangeArrowheads="1"/>
          </p:cNvSpPr>
          <p:nvPr/>
        </p:nvSpPr>
        <p:spPr bwMode="auto">
          <a:xfrm>
            <a:off x="279400" y="1960563"/>
            <a:ext cx="289877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000" i="1" dirty="0">
                <a:solidFill>
                  <a:srgbClr val="000000"/>
                </a:solidFill>
                <a:latin typeface="Bookman Old Style" pitchFamily="18" charset="0"/>
              </a:rPr>
              <a:t>Сингапур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000" i="1" dirty="0">
                <a:solidFill>
                  <a:srgbClr val="000000"/>
                </a:solidFill>
                <a:latin typeface="Bookman Old Style" pitchFamily="18" charset="0"/>
              </a:rPr>
              <a:t>Корея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000" i="1" dirty="0">
                <a:solidFill>
                  <a:srgbClr val="000000"/>
                </a:solidFill>
                <a:latin typeface="Bookman Old Style" pitchFamily="18" charset="0"/>
              </a:rPr>
              <a:t>Гонконг (Китай)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000" i="1" dirty="0">
                <a:solidFill>
                  <a:srgbClr val="000000"/>
                </a:solidFill>
                <a:latin typeface="Bookman Old Style" pitchFamily="18" charset="0"/>
              </a:rPr>
              <a:t>….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8"/>
              <a:defRPr/>
            </a:pPr>
            <a:r>
              <a:rPr lang="ru-RU" sz="2000" i="1" dirty="0">
                <a:solidFill>
                  <a:srgbClr val="000000"/>
                </a:solidFill>
                <a:latin typeface="Bookman Old Style" pitchFamily="18" charset="0"/>
              </a:rPr>
              <a:t>Финляндия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 startAt="8"/>
              <a:defRPr/>
            </a:pPr>
            <a:r>
              <a:rPr lang="ru-RU" sz="2000" i="1" dirty="0">
                <a:solidFill>
                  <a:srgbClr val="000000"/>
                </a:solidFill>
                <a:latin typeface="Bookman Old Style" pitchFamily="18" charset="0"/>
              </a:rPr>
              <a:t>Англия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 startAt="8"/>
              <a:defRPr/>
            </a:pPr>
            <a:r>
              <a:rPr lang="ru-RU" sz="2000" i="1" dirty="0">
                <a:solidFill>
                  <a:srgbClr val="000000"/>
                </a:solidFill>
                <a:latin typeface="Bookman Old Style" pitchFamily="18" charset="0"/>
              </a:rPr>
              <a:t> </a:t>
            </a:r>
            <a:r>
              <a:rPr lang="ru-RU" sz="2000" b="1" i="1" dirty="0">
                <a:solidFill>
                  <a:srgbClr val="000000"/>
                </a:solidFill>
                <a:latin typeface="Bookman Old Style" pitchFamily="18" charset="0"/>
              </a:rPr>
              <a:t>Россия</a:t>
            </a:r>
          </a:p>
        </p:txBody>
      </p:sp>
      <p:sp>
        <p:nvSpPr>
          <p:cNvPr id="1035" name="TextBox 6"/>
          <p:cNvSpPr txBox="1">
            <a:spLocks noChangeArrowheads="1"/>
          </p:cNvSpPr>
          <p:nvPr/>
        </p:nvSpPr>
        <p:spPr bwMode="auto">
          <a:xfrm>
            <a:off x="431800" y="4187825"/>
            <a:ext cx="2517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i="1" u="sng">
                <a:solidFill>
                  <a:srgbClr val="000000"/>
                </a:solidFill>
                <a:latin typeface="Bookman Old Style" pitchFamily="18" charset="0"/>
              </a:rPr>
              <a:t>8 класс</a:t>
            </a: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322263" y="4522788"/>
            <a:ext cx="289877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000" i="1" dirty="0">
                <a:solidFill>
                  <a:srgbClr val="000000"/>
                </a:solidFill>
                <a:latin typeface="Bookman Old Style" pitchFamily="18" charset="0"/>
              </a:rPr>
              <a:t>Корея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000" i="1" dirty="0">
                <a:solidFill>
                  <a:srgbClr val="000000"/>
                </a:solidFill>
                <a:latin typeface="Bookman Old Style" pitchFamily="18" charset="0"/>
              </a:rPr>
              <a:t>Сингапур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000" i="1" dirty="0">
                <a:solidFill>
                  <a:srgbClr val="000000"/>
                </a:solidFill>
                <a:latin typeface="Bookman Old Style" pitchFamily="18" charset="0"/>
              </a:rPr>
              <a:t>Тайвань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000" i="1" dirty="0">
                <a:solidFill>
                  <a:srgbClr val="000000"/>
                </a:solidFill>
                <a:latin typeface="Bookman Old Style" pitchFamily="18" charset="0"/>
              </a:rPr>
              <a:t>….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ru-RU" sz="2000" b="1" i="1" dirty="0">
                <a:solidFill>
                  <a:srgbClr val="000000"/>
                </a:solidFill>
                <a:latin typeface="Bookman Old Style" pitchFamily="18" charset="0"/>
              </a:rPr>
              <a:t>Россия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 startAt="6"/>
              <a:defRPr/>
            </a:pPr>
            <a:r>
              <a:rPr lang="ru-RU" sz="2000" i="1" dirty="0">
                <a:solidFill>
                  <a:srgbClr val="000000"/>
                </a:solidFill>
                <a:latin typeface="Bookman Old Style" pitchFamily="18" charset="0"/>
              </a:rPr>
              <a:t>Израиль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 startAt="6"/>
              <a:defRPr/>
            </a:pPr>
            <a:r>
              <a:rPr lang="ru-RU" sz="2000" i="1" dirty="0">
                <a:solidFill>
                  <a:srgbClr val="000000"/>
                </a:solidFill>
                <a:latin typeface="Bookman Old Style" pitchFamily="18" charset="0"/>
              </a:rPr>
              <a:t> Финляндия</a:t>
            </a:r>
          </a:p>
        </p:txBody>
      </p:sp>
      <p:graphicFrame>
        <p:nvGraphicFramePr>
          <p:cNvPr id="1026" name="Диаграмма 21"/>
          <p:cNvGraphicFramePr>
            <a:graphicFrameLocks/>
          </p:cNvGraphicFramePr>
          <p:nvPr/>
        </p:nvGraphicFramePr>
        <p:xfrm>
          <a:off x="3478213" y="1798638"/>
          <a:ext cx="5181600" cy="2219325"/>
        </p:xfrm>
        <a:graphic>
          <a:graphicData uri="http://schemas.openxmlformats.org/presentationml/2006/ole">
            <p:oleObj spid="_x0000_s1052" r:id="rId4" imgW="5182049" imgH="2219136" progId="Excel.Sheet.8">
              <p:embed/>
            </p:oleObj>
          </a:graphicData>
        </a:graphic>
      </p:graphicFrame>
      <p:graphicFrame>
        <p:nvGraphicFramePr>
          <p:cNvPr id="1027" name="Диаграмма 22"/>
          <p:cNvGraphicFramePr>
            <a:graphicFrameLocks/>
          </p:cNvGraphicFramePr>
          <p:nvPr/>
        </p:nvGraphicFramePr>
        <p:xfrm>
          <a:off x="3505200" y="4445000"/>
          <a:ext cx="5181600" cy="2219325"/>
        </p:xfrm>
        <a:graphic>
          <a:graphicData uri="http://schemas.openxmlformats.org/presentationml/2006/ole">
            <p:oleObj spid="_x0000_s1053" r:id="rId5" imgW="5182049" imgH="2219136" progId="Excel.Sheet.8">
              <p:embed/>
            </p:oleObj>
          </a:graphicData>
        </a:graphic>
      </p:graphicFrame>
      <p:sp>
        <p:nvSpPr>
          <p:cNvPr id="1037" name="Прямоугольник 23"/>
          <p:cNvSpPr>
            <a:spLocks noChangeArrowheads="1"/>
          </p:cNvSpPr>
          <p:nvPr/>
        </p:nvSpPr>
        <p:spPr bwMode="auto">
          <a:xfrm>
            <a:off x="41275" y="1122363"/>
            <a:ext cx="8659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>
                <a:solidFill>
                  <a:srgbClr val="000000"/>
                </a:solidFill>
                <a:latin typeface="Bookman Old Style" pitchFamily="18" charset="0"/>
              </a:rPr>
              <a:t>Развитие математического и естественнонаучного общего образования</a:t>
            </a:r>
            <a:endParaRPr lang="ru-RU" sz="2400">
              <a:solidFill>
                <a:srgbClr val="0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07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AutoShape 6"/>
          <p:cNvSpPr>
            <a:spLocks noChangeArrowheads="1"/>
          </p:cNvSpPr>
          <p:nvPr/>
        </p:nvSpPr>
        <p:spPr bwMode="auto">
          <a:xfrm>
            <a:off x="2133600" y="96838"/>
            <a:ext cx="6881813" cy="700087"/>
          </a:xfrm>
          <a:prstGeom prst="roundRect">
            <a:avLst>
              <a:gd name="adj" fmla="val 16667"/>
            </a:avLst>
          </a:prstGeom>
          <a:solidFill>
            <a:schemeClr val="bg1">
              <a:alpha val="63136"/>
            </a:schemeClr>
          </a:solidFill>
          <a:ln w="9525" algn="ctr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srgbClr val="000000"/>
                </a:solidFill>
                <a:latin typeface="Bookman Old Style" pitchFamily="18" charset="0"/>
              </a:rPr>
              <a:t> Контроль </a:t>
            </a:r>
            <a:r>
              <a:rPr lang="ru-RU" sz="2200" b="1" dirty="0" err="1">
                <a:solidFill>
                  <a:srgbClr val="000000"/>
                </a:solidFill>
                <a:latin typeface="Bookman Old Style" pitchFamily="18" charset="0"/>
              </a:rPr>
              <a:t>сформированности</a:t>
            </a:r>
            <a:r>
              <a:rPr lang="ru-RU" sz="2200" b="1" dirty="0">
                <a:solidFill>
                  <a:srgbClr val="000000"/>
                </a:solidFill>
                <a:latin typeface="Bookman Old Style" pitchFamily="18" charset="0"/>
              </a:rPr>
              <a:t> УУД </a:t>
            </a:r>
            <a:endParaRPr lang="ru-RU" sz="2200" b="1" dirty="0" smtClean="0">
              <a:solidFill>
                <a:srgbClr val="000000"/>
              </a:solidFill>
              <a:latin typeface="Bookman Old Style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0000"/>
                </a:solidFill>
                <a:latin typeface="Bookman Old Style" pitchFamily="18" charset="0"/>
              </a:rPr>
              <a:t>и </a:t>
            </a:r>
            <a:r>
              <a:rPr lang="ru-RU" sz="2200" b="1" dirty="0">
                <a:solidFill>
                  <a:srgbClr val="000000"/>
                </a:solidFill>
                <a:latin typeface="Bookman Old Style" pitchFamily="18" charset="0"/>
              </a:rPr>
              <a:t>необходимые оценочные средства</a:t>
            </a:r>
            <a:endParaRPr lang="ru-RU" sz="2200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05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sp>
        <p:nvSpPr>
          <p:cNvPr id="205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pic>
        <p:nvPicPr>
          <p:cNvPr id="2056" name="Picture 13" descr="H:\совещание 16_01_2012\logo22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50" y="244475"/>
            <a:ext cx="170021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5084692"/>
              </p:ext>
            </p:extLst>
          </p:nvPr>
        </p:nvGraphicFramePr>
        <p:xfrm>
          <a:off x="319657" y="1124744"/>
          <a:ext cx="8644831" cy="5454476"/>
        </p:xfrm>
        <a:graphic>
          <a:graphicData uri="http://schemas.openxmlformats.org/drawingml/2006/table">
            <a:tbl>
              <a:tblPr firstRow="1" firstCol="1" bandRow="1"/>
              <a:tblGrid>
                <a:gridCol w="666429"/>
                <a:gridCol w="3121700"/>
                <a:gridCol w="4856702"/>
              </a:tblGrid>
              <a:tr h="195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УУД</a:t>
                      </a:r>
                      <a:endParaRPr lang="ru-RU" sz="12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1813" marR="31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Формы текущего, рубежного</a:t>
                      </a:r>
                      <a:endParaRPr lang="ru-RU" sz="12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и итогового контроля</a:t>
                      </a:r>
                      <a:endParaRPr lang="ru-RU" sz="12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1813" marR="31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Оценочные средства</a:t>
                      </a:r>
                      <a:endParaRPr lang="ru-RU" sz="12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и образовательные продукты</a:t>
                      </a:r>
                      <a:endParaRPr lang="ru-RU" sz="12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1813" marR="31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1813" marR="31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1813" marR="31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1813" marR="31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5328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Коммуникативные</a:t>
                      </a:r>
                    </a:p>
                  </a:txBody>
                  <a:tcPr marL="31813" marR="3181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Тестирование.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Индивидуальные беседы.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Индивидуальные и групповые творческие задания.</a:t>
                      </a:r>
                    </a:p>
                  </a:txBody>
                  <a:tcPr marL="31813" marR="31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Оценочные средства:</a:t>
                      </a:r>
                    </a:p>
                    <a:p>
                      <a:pPr marL="631825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многовариантные тесты;</a:t>
                      </a:r>
                    </a:p>
                    <a:p>
                      <a:pPr marL="631825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альтернативные тесты;</a:t>
                      </a:r>
                    </a:p>
                    <a:p>
                      <a:pPr marL="631825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закрытые тесты;</a:t>
                      </a:r>
                    </a:p>
                    <a:p>
                      <a:pPr marL="631825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диалог.</a:t>
                      </a:r>
                    </a:p>
                    <a:p>
                      <a:pPr marL="631825" indent="-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Образовательный продукт:</a:t>
                      </a:r>
                    </a:p>
                    <a:p>
                      <a:pPr marL="631825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проект, творческая работа</a:t>
                      </a:r>
                    </a:p>
                  </a:txBody>
                  <a:tcPr marL="31813" marR="31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7821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Личностные</a:t>
                      </a:r>
                    </a:p>
                  </a:txBody>
                  <a:tcPr marL="31813" marR="3181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Анкетирование.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Тестирование.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Наблюдение.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Беседа.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Индивидуальная и групповая работа.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Индивидуальная работа с целью формирования рефлексивной самооценки своих возможностей самоуправления.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Проектная деятельность.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Индивидуальные и групповые научно-исследовательские работы (проекты)</a:t>
                      </a:r>
                    </a:p>
                  </a:txBody>
                  <a:tcPr marL="31813" marR="31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Оценочные средства:</a:t>
                      </a:r>
                    </a:p>
                    <a:p>
                      <a:pPr marL="722313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продукты индивидуальной/групповой работы;</a:t>
                      </a:r>
                    </a:p>
                    <a:p>
                      <a:pPr marL="722313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результаты анкет, тестов, бесед, наблюдений;</a:t>
                      </a:r>
                    </a:p>
                    <a:p>
                      <a:pPr marL="722313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продукт проектной деятельности.</a:t>
                      </a:r>
                    </a:p>
                    <a:p>
                      <a:pPr marL="722313" indent="-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Образовательный продукт:</a:t>
                      </a:r>
                    </a:p>
                    <a:p>
                      <a:pPr marL="722313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учебно-познавательные задачи, направленные на формирование и оценку навыка самостоятельного приобретения, переноса и интеграции знаний;</a:t>
                      </a:r>
                    </a:p>
                    <a:p>
                      <a:pPr marL="722313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учебно-практические задачи, направленные на формирование и оценку навыка сотрудничества, на формирование и оценку навыка самоорганизации и </a:t>
                      </a:r>
                      <a:r>
                        <a:rPr lang="ru-RU" sz="1200" dirty="0" err="1">
                          <a:effectLst/>
                          <a:latin typeface="Bookman Old Style" pitchFamily="18" charset="0"/>
                        </a:rPr>
                        <a:t>саморегуляции</a:t>
                      </a: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, рефлексии, требующие совместной работы в парах или группах с распределением ролей/функций и разделением ответственности за конечный результат</a:t>
                      </a:r>
                    </a:p>
                  </a:txBody>
                  <a:tcPr marL="31813" marR="31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6886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7"/>
          <p:cNvSpPr>
            <a:spLocks noChangeArrowheads="1"/>
          </p:cNvSpPr>
          <p:nvPr/>
        </p:nvSpPr>
        <p:spPr bwMode="auto">
          <a:xfrm>
            <a:off x="69850" y="1122363"/>
            <a:ext cx="8932863" cy="5708650"/>
          </a:xfrm>
          <a:prstGeom prst="roundRect">
            <a:avLst>
              <a:gd name="adj" fmla="val 5986"/>
            </a:avLst>
          </a:prstGeom>
          <a:solidFill>
            <a:schemeClr val="bg1">
              <a:alpha val="8901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053" name="AutoShape 6"/>
          <p:cNvSpPr>
            <a:spLocks noChangeArrowheads="1"/>
          </p:cNvSpPr>
          <p:nvPr/>
        </p:nvSpPr>
        <p:spPr bwMode="auto">
          <a:xfrm>
            <a:off x="2133600" y="96838"/>
            <a:ext cx="6881813" cy="969962"/>
          </a:xfrm>
          <a:prstGeom prst="roundRect">
            <a:avLst>
              <a:gd name="adj" fmla="val 16667"/>
            </a:avLst>
          </a:prstGeom>
          <a:solidFill>
            <a:schemeClr val="bg1">
              <a:alpha val="63136"/>
            </a:schemeClr>
          </a:solidFill>
          <a:ln w="9525" algn="ctr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>
                <a:solidFill>
                  <a:srgbClr val="000000"/>
                </a:solidFill>
                <a:latin typeface="Bookman Old Style" pitchFamily="18" charset="0"/>
              </a:rPr>
              <a:t>Результаты международного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>
                <a:solidFill>
                  <a:srgbClr val="000000"/>
                </a:solidFill>
                <a:latin typeface="Bookman Old Style" pitchFamily="18" charset="0"/>
              </a:rPr>
              <a:t>исследования </a:t>
            </a:r>
            <a:r>
              <a:rPr lang="en-US" sz="2200" b="1">
                <a:solidFill>
                  <a:srgbClr val="000000"/>
                </a:solidFill>
                <a:latin typeface="Bookman Old Style" pitchFamily="18" charset="0"/>
              </a:rPr>
              <a:t>TIMSS</a:t>
            </a:r>
            <a:r>
              <a:rPr lang="ru-RU" sz="2200" b="1">
                <a:solidFill>
                  <a:srgbClr val="000000"/>
                </a:solidFill>
                <a:latin typeface="Bookman Old Style" pitchFamily="18" charset="0"/>
              </a:rPr>
              <a:t> 20</a:t>
            </a:r>
            <a:r>
              <a:rPr lang="en-US" sz="2200" b="1">
                <a:solidFill>
                  <a:srgbClr val="000000"/>
                </a:solidFill>
                <a:latin typeface="Bookman Old Style" pitchFamily="18" charset="0"/>
              </a:rPr>
              <a:t>11</a:t>
            </a:r>
            <a:r>
              <a:rPr lang="ru-RU" sz="2200" b="1">
                <a:solidFill>
                  <a:srgbClr val="000000"/>
                </a:solidFill>
                <a:latin typeface="Bookman Old Style" pitchFamily="18" charset="0"/>
              </a:rPr>
              <a:t> года (63 страны)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>
                <a:solidFill>
                  <a:srgbClr val="000000"/>
                </a:solidFill>
                <a:latin typeface="Bookman Old Style" pitchFamily="18" charset="0"/>
              </a:rPr>
              <a:t>Естествознание</a:t>
            </a:r>
            <a:endParaRPr lang="ru-RU" sz="220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05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sp>
        <p:nvSpPr>
          <p:cNvPr id="205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pic>
        <p:nvPicPr>
          <p:cNvPr id="2056" name="Picture 13" descr="H:\совещание 16_01_2012\logo22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50" y="244475"/>
            <a:ext cx="170021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Box 6"/>
          <p:cNvSpPr txBox="1">
            <a:spLocks noChangeArrowheads="1"/>
          </p:cNvSpPr>
          <p:nvPr/>
        </p:nvSpPr>
        <p:spPr bwMode="auto">
          <a:xfrm>
            <a:off x="349250" y="1597025"/>
            <a:ext cx="2517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i="1" u="sng">
                <a:solidFill>
                  <a:srgbClr val="000000"/>
                </a:solidFill>
                <a:latin typeface="Bookman Old Style" pitchFamily="18" charset="0"/>
              </a:rPr>
              <a:t>4 класс</a:t>
            </a:r>
          </a:p>
        </p:txBody>
      </p:sp>
      <p:sp>
        <p:nvSpPr>
          <p:cNvPr id="5130" name="TextBox 9"/>
          <p:cNvSpPr txBox="1">
            <a:spLocks noChangeArrowheads="1"/>
          </p:cNvSpPr>
          <p:nvPr/>
        </p:nvSpPr>
        <p:spPr bwMode="auto">
          <a:xfrm>
            <a:off x="211138" y="1931988"/>
            <a:ext cx="28987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000" i="1" dirty="0">
                <a:solidFill>
                  <a:srgbClr val="000000"/>
                </a:solidFill>
                <a:latin typeface="Bookman Old Style" pitchFamily="18" charset="0"/>
              </a:rPr>
              <a:t>Корея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000" i="1" dirty="0">
                <a:solidFill>
                  <a:srgbClr val="000000"/>
                </a:solidFill>
                <a:latin typeface="Bookman Old Style" pitchFamily="18" charset="0"/>
              </a:rPr>
              <a:t>Сингапур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000" i="1" dirty="0">
                <a:solidFill>
                  <a:srgbClr val="000000"/>
                </a:solidFill>
                <a:latin typeface="Bookman Old Style" pitchFamily="18" charset="0"/>
              </a:rPr>
              <a:t>Финляндия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000" i="1" dirty="0">
                <a:solidFill>
                  <a:srgbClr val="000000"/>
                </a:solidFill>
                <a:latin typeface="Bookman Old Style" pitchFamily="18" charset="0"/>
              </a:rPr>
              <a:t>Япония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ru-RU" sz="2000" i="1" dirty="0">
                <a:solidFill>
                  <a:srgbClr val="000000"/>
                </a:solidFill>
                <a:latin typeface="Bookman Old Style" pitchFamily="18" charset="0"/>
              </a:rPr>
              <a:t> </a:t>
            </a:r>
            <a:r>
              <a:rPr lang="ru-RU" sz="2000" b="1" i="1" dirty="0">
                <a:solidFill>
                  <a:srgbClr val="000000"/>
                </a:solidFill>
                <a:latin typeface="Bookman Old Style" pitchFamily="18" charset="0"/>
              </a:rPr>
              <a:t>Россия</a:t>
            </a:r>
          </a:p>
        </p:txBody>
      </p:sp>
      <p:sp>
        <p:nvSpPr>
          <p:cNvPr id="2059" name="TextBox 6"/>
          <p:cNvSpPr txBox="1">
            <a:spLocks noChangeArrowheads="1"/>
          </p:cNvSpPr>
          <p:nvPr/>
        </p:nvSpPr>
        <p:spPr bwMode="auto">
          <a:xfrm>
            <a:off x="363538" y="4159250"/>
            <a:ext cx="2517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i="1" u="sng">
                <a:solidFill>
                  <a:srgbClr val="000000"/>
                </a:solidFill>
                <a:latin typeface="Bookman Old Style" pitchFamily="18" charset="0"/>
              </a:rPr>
              <a:t>8 класс</a:t>
            </a: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252413" y="4495800"/>
            <a:ext cx="289877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000" i="1" dirty="0">
                <a:solidFill>
                  <a:srgbClr val="000000"/>
                </a:solidFill>
                <a:latin typeface="Bookman Old Style" pitchFamily="18" charset="0"/>
              </a:rPr>
              <a:t>Сингапур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000" i="1" dirty="0">
                <a:solidFill>
                  <a:srgbClr val="000000"/>
                </a:solidFill>
                <a:latin typeface="Bookman Old Style" pitchFamily="18" charset="0"/>
              </a:rPr>
              <a:t>Тайвань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000" i="1" dirty="0">
                <a:solidFill>
                  <a:srgbClr val="000000"/>
                </a:solidFill>
                <a:latin typeface="Bookman Old Style" pitchFamily="18" charset="0"/>
              </a:rPr>
              <a:t>Корея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000" i="1" dirty="0">
                <a:solidFill>
                  <a:srgbClr val="000000"/>
                </a:solidFill>
                <a:latin typeface="Bookman Old Style" pitchFamily="18" charset="0"/>
              </a:rPr>
              <a:t>Япония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ru-RU" sz="2000" i="1" dirty="0">
                <a:solidFill>
                  <a:srgbClr val="000000"/>
                </a:solidFill>
                <a:latin typeface="Bookman Old Style" pitchFamily="18" charset="0"/>
              </a:rPr>
              <a:t>Финляндия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ru-RU" sz="2000" i="1" dirty="0">
                <a:solidFill>
                  <a:srgbClr val="000000"/>
                </a:solidFill>
                <a:latin typeface="Bookman Old Style" pitchFamily="18" charset="0"/>
              </a:rPr>
              <a:t>Словения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ru-RU" sz="2000" b="1" i="1" dirty="0">
                <a:solidFill>
                  <a:srgbClr val="000000"/>
                </a:solidFill>
                <a:latin typeface="Bookman Old Style" pitchFamily="18" charset="0"/>
              </a:rPr>
              <a:t>Россия</a:t>
            </a:r>
          </a:p>
        </p:txBody>
      </p:sp>
      <p:graphicFrame>
        <p:nvGraphicFramePr>
          <p:cNvPr id="2050" name="Диаграмма 21"/>
          <p:cNvGraphicFramePr>
            <a:graphicFrameLocks/>
          </p:cNvGraphicFramePr>
          <p:nvPr/>
        </p:nvGraphicFramePr>
        <p:xfrm>
          <a:off x="3408363" y="1771650"/>
          <a:ext cx="5181600" cy="2217738"/>
        </p:xfrm>
        <a:graphic>
          <a:graphicData uri="http://schemas.openxmlformats.org/presentationml/2006/ole">
            <p:oleObj spid="_x0000_s2077" r:id="rId5" imgW="5182049" imgH="2219136" progId="Excel.Sheet.8">
              <p:embed/>
            </p:oleObj>
          </a:graphicData>
        </a:graphic>
      </p:graphicFrame>
      <p:graphicFrame>
        <p:nvGraphicFramePr>
          <p:cNvPr id="2051" name="Диаграмма 22"/>
          <p:cNvGraphicFramePr>
            <a:graphicFrameLocks/>
          </p:cNvGraphicFramePr>
          <p:nvPr/>
        </p:nvGraphicFramePr>
        <p:xfrm>
          <a:off x="3435350" y="4418013"/>
          <a:ext cx="5181600" cy="2217737"/>
        </p:xfrm>
        <a:graphic>
          <a:graphicData uri="http://schemas.openxmlformats.org/presentationml/2006/ole">
            <p:oleObj spid="_x0000_s2078" r:id="rId6" imgW="5182049" imgH="2219136" progId="Excel.Sheet.8">
              <p:embed/>
            </p:oleObj>
          </a:graphicData>
        </a:graphic>
      </p:graphicFrame>
      <p:sp>
        <p:nvSpPr>
          <p:cNvPr id="2061" name="Прямоугольник 12"/>
          <p:cNvSpPr>
            <a:spLocks noChangeArrowheads="1"/>
          </p:cNvSpPr>
          <p:nvPr/>
        </p:nvSpPr>
        <p:spPr bwMode="auto">
          <a:xfrm>
            <a:off x="179388" y="1081088"/>
            <a:ext cx="8659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>
                <a:solidFill>
                  <a:srgbClr val="000000"/>
                </a:solidFill>
                <a:latin typeface="Bookman Old Style" pitchFamily="18" charset="0"/>
              </a:rPr>
              <a:t>Развитие математического и естественнонаучного общего образования</a:t>
            </a:r>
            <a:endParaRPr lang="ru-RU" sz="2400">
              <a:solidFill>
                <a:srgbClr val="0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730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7"/>
          <p:cNvSpPr>
            <a:spLocks noChangeArrowheads="1"/>
          </p:cNvSpPr>
          <p:nvPr/>
        </p:nvSpPr>
        <p:spPr bwMode="auto">
          <a:xfrm>
            <a:off x="69850" y="1122363"/>
            <a:ext cx="8932863" cy="5378471"/>
          </a:xfrm>
          <a:prstGeom prst="roundRect">
            <a:avLst>
              <a:gd name="adj" fmla="val 5986"/>
            </a:avLst>
          </a:prstGeom>
          <a:solidFill>
            <a:schemeClr val="bg1">
              <a:alpha val="8901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053" name="AutoShape 6"/>
          <p:cNvSpPr>
            <a:spLocks noChangeArrowheads="1"/>
          </p:cNvSpPr>
          <p:nvPr/>
        </p:nvSpPr>
        <p:spPr bwMode="auto">
          <a:xfrm>
            <a:off x="2071670" y="96838"/>
            <a:ext cx="6881813" cy="831832"/>
          </a:xfrm>
          <a:prstGeom prst="roundRect">
            <a:avLst>
              <a:gd name="adj" fmla="val 16667"/>
            </a:avLst>
          </a:prstGeom>
          <a:solidFill>
            <a:schemeClr val="bg1">
              <a:alpha val="63136"/>
            </a:schemeClr>
          </a:solidFill>
          <a:ln w="9525" algn="ctr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0000"/>
                </a:solidFill>
                <a:latin typeface="Bookman Old Style" pitchFamily="18" charset="0"/>
              </a:rPr>
              <a:t>Нормативно - правовая база</a:t>
            </a:r>
            <a:endParaRPr lang="ru-RU" sz="22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05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sp>
        <p:nvSpPr>
          <p:cNvPr id="205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pic>
        <p:nvPicPr>
          <p:cNvPr id="2056" name="Picture 13" descr="H:\совещание 16_01_2012\logo22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50" y="244475"/>
            <a:ext cx="170021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00" t="23424" r="4426" b="11815"/>
          <a:stretch>
            <a:fillRect/>
          </a:stretch>
        </p:blipFill>
        <p:spPr bwMode="auto">
          <a:xfrm>
            <a:off x="428596" y="1643050"/>
            <a:ext cx="8286808" cy="4429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5730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7"/>
          <p:cNvSpPr>
            <a:spLocks noChangeArrowheads="1"/>
          </p:cNvSpPr>
          <p:nvPr/>
        </p:nvSpPr>
        <p:spPr bwMode="auto">
          <a:xfrm>
            <a:off x="69850" y="908720"/>
            <a:ext cx="8932863" cy="5708650"/>
          </a:xfrm>
          <a:prstGeom prst="roundRect">
            <a:avLst>
              <a:gd name="adj" fmla="val 5986"/>
            </a:avLst>
          </a:prstGeom>
          <a:solidFill>
            <a:schemeClr val="bg1">
              <a:alpha val="8901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053" name="AutoShape 6"/>
          <p:cNvSpPr>
            <a:spLocks noChangeArrowheads="1"/>
          </p:cNvSpPr>
          <p:nvPr/>
        </p:nvSpPr>
        <p:spPr bwMode="auto">
          <a:xfrm>
            <a:off x="2133600" y="96838"/>
            <a:ext cx="6881813" cy="700087"/>
          </a:xfrm>
          <a:prstGeom prst="roundRect">
            <a:avLst>
              <a:gd name="adj" fmla="val 16667"/>
            </a:avLst>
          </a:prstGeom>
          <a:solidFill>
            <a:schemeClr val="bg1">
              <a:alpha val="63136"/>
            </a:schemeClr>
          </a:solidFill>
          <a:ln w="9525" algn="ctr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0000"/>
                </a:solidFill>
                <a:latin typeface="Bookman Old Style" pitchFamily="18" charset="0"/>
              </a:rPr>
              <a:t>Актуальные вопросы</a:t>
            </a:r>
            <a:endParaRPr lang="ru-RU" sz="2200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05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sp>
        <p:nvSpPr>
          <p:cNvPr id="205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pic>
        <p:nvPicPr>
          <p:cNvPr id="2056" name="Picture 13" descr="H:\совещание 16_01_2012\logo22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50" y="244475"/>
            <a:ext cx="170021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Box 9"/>
          <p:cNvSpPr txBox="1">
            <a:spLocks noChangeArrowheads="1"/>
          </p:cNvSpPr>
          <p:nvPr/>
        </p:nvSpPr>
        <p:spPr bwMode="auto">
          <a:xfrm>
            <a:off x="251520" y="1189585"/>
            <a:ext cx="8352928" cy="512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000" b="1" i="1" dirty="0" smtClean="0">
                <a:solidFill>
                  <a:srgbClr val="000000"/>
                </a:solidFill>
                <a:latin typeface="Bookman Old Style" pitchFamily="18" charset="0"/>
              </a:rPr>
              <a:t>Как </a:t>
            </a:r>
            <a:r>
              <a:rPr lang="ru-RU" sz="2000" b="1" i="1" dirty="0">
                <a:solidFill>
                  <a:srgbClr val="000000"/>
                </a:solidFill>
                <a:latin typeface="Bookman Old Style" pitchFamily="18" charset="0"/>
              </a:rPr>
              <a:t>разработать ООП школы и рабочую программу </a:t>
            </a:r>
            <a:r>
              <a:rPr lang="ru-RU" sz="2000" b="1" i="1" dirty="0" smtClean="0">
                <a:solidFill>
                  <a:srgbClr val="000000"/>
                </a:solidFill>
                <a:latin typeface="Bookman Old Style" pitchFamily="18" charset="0"/>
              </a:rPr>
              <a:t>учителя?</a:t>
            </a:r>
            <a:endParaRPr lang="ru-RU" sz="2000" b="1" i="1" dirty="0">
              <a:solidFill>
                <a:srgbClr val="000000"/>
              </a:solidFill>
              <a:latin typeface="Bookman Old Style" pitchFamily="18" charset="0"/>
            </a:endParaRPr>
          </a:p>
          <a:p>
            <a:pPr marL="342900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000" b="1" i="1" dirty="0" smtClean="0">
                <a:solidFill>
                  <a:srgbClr val="000000"/>
                </a:solidFill>
                <a:latin typeface="Bookman Old Style" pitchFamily="18" charset="0"/>
              </a:rPr>
              <a:t>Как </a:t>
            </a:r>
            <a:r>
              <a:rPr lang="ru-RU" sz="2000" b="1" i="1" dirty="0">
                <a:solidFill>
                  <a:srgbClr val="000000"/>
                </a:solidFill>
                <a:latin typeface="Bookman Old Style" pitchFamily="18" charset="0"/>
              </a:rPr>
              <a:t>достичь новых образовательных результатов и их оценить?</a:t>
            </a:r>
          </a:p>
          <a:p>
            <a:pPr marL="342900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000" b="1" i="1" dirty="0" smtClean="0">
                <a:solidFill>
                  <a:srgbClr val="000000"/>
                </a:solidFill>
                <a:latin typeface="Bookman Old Style" pitchFamily="18" charset="0"/>
              </a:rPr>
              <a:t>Как </a:t>
            </a:r>
            <a:r>
              <a:rPr lang="ru-RU" sz="2000" b="1" i="1" dirty="0">
                <a:solidFill>
                  <a:srgbClr val="000000"/>
                </a:solidFill>
                <a:latin typeface="Bookman Old Style" pitchFamily="18" charset="0"/>
              </a:rPr>
              <a:t>обучать? </a:t>
            </a:r>
          </a:p>
          <a:p>
            <a:pPr marL="342900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000" b="1" i="1" dirty="0" smtClean="0">
                <a:solidFill>
                  <a:srgbClr val="000000"/>
                </a:solidFill>
                <a:latin typeface="Bookman Old Style" pitchFamily="18" charset="0"/>
              </a:rPr>
              <a:t>С </a:t>
            </a:r>
            <a:r>
              <a:rPr lang="ru-RU" sz="2000" b="1" i="1" dirty="0">
                <a:solidFill>
                  <a:srgbClr val="000000"/>
                </a:solidFill>
                <a:latin typeface="Bookman Old Style" pitchFamily="18" charset="0"/>
              </a:rPr>
              <a:t>помощью чего учить? </a:t>
            </a:r>
          </a:p>
          <a:p>
            <a:pPr marL="342900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000" b="1" i="1" dirty="0" smtClean="0">
                <a:solidFill>
                  <a:srgbClr val="000000"/>
                </a:solidFill>
                <a:latin typeface="Bookman Old Style" pitchFamily="18" charset="0"/>
              </a:rPr>
              <a:t>Как </a:t>
            </a:r>
            <a:r>
              <a:rPr lang="ru-RU" sz="2000" b="1" i="1" dirty="0">
                <a:solidFill>
                  <a:srgbClr val="000000"/>
                </a:solidFill>
                <a:latin typeface="Bookman Old Style" pitchFamily="18" charset="0"/>
              </a:rPr>
              <a:t>создать соответствующую новому способу обучения образовательную среду? </a:t>
            </a:r>
          </a:p>
          <a:p>
            <a:pPr marL="342900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000" b="1" i="1" dirty="0" smtClean="0">
                <a:solidFill>
                  <a:srgbClr val="000000"/>
                </a:solidFill>
                <a:latin typeface="Bookman Old Style" pitchFamily="18" charset="0"/>
              </a:rPr>
              <a:t>Как </a:t>
            </a:r>
            <a:r>
              <a:rPr lang="ru-RU" sz="2000" b="1" i="1" dirty="0">
                <a:solidFill>
                  <a:srgbClr val="000000"/>
                </a:solidFill>
                <a:latin typeface="Bookman Old Style" pitchFamily="18" charset="0"/>
              </a:rPr>
              <a:t>подготовить учителя к реализации целей, поставленных ФГОС ООО? </a:t>
            </a:r>
          </a:p>
          <a:p>
            <a:pPr marL="342900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000" b="1" i="1" dirty="0" smtClean="0">
                <a:solidFill>
                  <a:srgbClr val="000000"/>
                </a:solidFill>
                <a:latin typeface="Bookman Old Style" pitchFamily="18" charset="0"/>
              </a:rPr>
              <a:t>Как </a:t>
            </a:r>
            <a:r>
              <a:rPr lang="ru-RU" sz="2000" b="1" i="1" dirty="0">
                <a:solidFill>
                  <a:srgbClr val="000000"/>
                </a:solidFill>
                <a:latin typeface="Bookman Old Style" pitchFamily="18" charset="0"/>
              </a:rPr>
              <a:t>организовать его методическое сопровождение? </a:t>
            </a:r>
          </a:p>
        </p:txBody>
      </p:sp>
    </p:spTree>
    <p:extLst>
      <p:ext uri="{BB962C8B-B14F-4D97-AF65-F5344CB8AC3E}">
        <p14:creationId xmlns:p14="http://schemas.microsoft.com/office/powerpoint/2010/main" xmlns="" val="381643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7"/>
          <p:cNvSpPr>
            <a:spLocks noChangeArrowheads="1"/>
          </p:cNvSpPr>
          <p:nvPr/>
        </p:nvSpPr>
        <p:spPr bwMode="auto">
          <a:xfrm>
            <a:off x="69850" y="965870"/>
            <a:ext cx="8932863" cy="5708650"/>
          </a:xfrm>
          <a:prstGeom prst="roundRect">
            <a:avLst>
              <a:gd name="adj" fmla="val 5986"/>
            </a:avLst>
          </a:prstGeom>
          <a:solidFill>
            <a:schemeClr val="bg1">
              <a:alpha val="8901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053" name="AutoShape 6"/>
          <p:cNvSpPr>
            <a:spLocks noChangeArrowheads="1"/>
          </p:cNvSpPr>
          <p:nvPr/>
        </p:nvSpPr>
        <p:spPr bwMode="auto">
          <a:xfrm>
            <a:off x="2133600" y="96838"/>
            <a:ext cx="6881813" cy="700087"/>
          </a:xfrm>
          <a:prstGeom prst="roundRect">
            <a:avLst>
              <a:gd name="adj" fmla="val 16667"/>
            </a:avLst>
          </a:prstGeom>
          <a:solidFill>
            <a:schemeClr val="bg1">
              <a:alpha val="63136"/>
            </a:schemeClr>
          </a:solidFill>
          <a:ln w="9525" algn="ctr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srgbClr val="000000"/>
                </a:solidFill>
                <a:latin typeface="Bookman Old Style" pitchFamily="18" charset="0"/>
              </a:rPr>
              <a:t>Пилотирование: 5 шагов к ООП </a:t>
            </a:r>
            <a:endParaRPr lang="ru-RU" sz="2200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05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sp>
        <p:nvSpPr>
          <p:cNvPr id="205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pic>
        <p:nvPicPr>
          <p:cNvPr id="2056" name="Picture 13" descr="H:\совещание 16_01_2012\logo22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50" y="244475"/>
            <a:ext cx="170021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92988075"/>
              </p:ext>
            </p:extLst>
          </p:nvPr>
        </p:nvGraphicFramePr>
        <p:xfrm>
          <a:off x="361950" y="1196975"/>
          <a:ext cx="8324850" cy="5328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52108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7"/>
          <p:cNvSpPr>
            <a:spLocks noChangeArrowheads="1"/>
          </p:cNvSpPr>
          <p:nvPr/>
        </p:nvSpPr>
        <p:spPr bwMode="auto">
          <a:xfrm>
            <a:off x="69850" y="908720"/>
            <a:ext cx="8932863" cy="5708650"/>
          </a:xfrm>
          <a:prstGeom prst="roundRect">
            <a:avLst>
              <a:gd name="adj" fmla="val 5986"/>
            </a:avLst>
          </a:prstGeom>
          <a:solidFill>
            <a:schemeClr val="bg1">
              <a:alpha val="8901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053" name="AutoShape 6"/>
          <p:cNvSpPr>
            <a:spLocks noChangeArrowheads="1"/>
          </p:cNvSpPr>
          <p:nvPr/>
        </p:nvSpPr>
        <p:spPr bwMode="auto">
          <a:xfrm>
            <a:off x="2133600" y="96838"/>
            <a:ext cx="6881813" cy="700087"/>
          </a:xfrm>
          <a:prstGeom prst="roundRect">
            <a:avLst>
              <a:gd name="adj" fmla="val 16667"/>
            </a:avLst>
          </a:prstGeom>
          <a:solidFill>
            <a:schemeClr val="bg1">
              <a:alpha val="63136"/>
            </a:schemeClr>
          </a:solidFill>
          <a:ln w="9525" algn="ctr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srgbClr val="000000"/>
                </a:solidFill>
                <a:latin typeface="Bookman Old Style" pitchFamily="18" charset="0"/>
              </a:rPr>
              <a:t>Трудности описания ОР в ООП ООО </a:t>
            </a:r>
            <a:endParaRPr lang="ru-RU" sz="2200" b="1" dirty="0" smtClean="0">
              <a:solidFill>
                <a:srgbClr val="000000"/>
              </a:solidFill>
              <a:latin typeface="Bookman Old Style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0000"/>
                </a:solidFill>
                <a:latin typeface="Bookman Old Style" pitchFamily="18" charset="0"/>
              </a:rPr>
              <a:t>образовательной </a:t>
            </a:r>
            <a:r>
              <a:rPr lang="ru-RU" sz="2200" b="1" dirty="0">
                <a:solidFill>
                  <a:srgbClr val="000000"/>
                </a:solidFill>
                <a:latin typeface="Bookman Old Style" pitchFamily="18" charset="0"/>
              </a:rPr>
              <a:t>организации</a:t>
            </a:r>
            <a:endParaRPr lang="ru-RU" sz="2200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05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sp>
        <p:nvSpPr>
          <p:cNvPr id="205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pic>
        <p:nvPicPr>
          <p:cNvPr id="2056" name="Picture 13" descr="H:\совещание 16_01_2012\logo22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50" y="244475"/>
            <a:ext cx="170021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31774" y="944910"/>
            <a:ext cx="8645525" cy="49895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355600" algn="just" eaLnBrk="1" hangingPunct="1">
              <a:lnSpc>
                <a:spcPct val="15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sz="2000" dirty="0" smtClean="0">
                <a:latin typeface="Bookman Old Style" pitchFamily="18" charset="0"/>
              </a:rPr>
              <a:t>ФГОС ОО</a:t>
            </a:r>
            <a:r>
              <a:rPr lang="ru-RU" sz="2000" dirty="0" smtClean="0">
                <a:latin typeface="Bookman Old Style" pitchFamily="18" charset="0"/>
              </a:rPr>
              <a:t>О</a:t>
            </a:r>
            <a:r>
              <a:rPr lang="en-US" sz="2000" dirty="0" smtClean="0">
                <a:latin typeface="Bookman Old Style" pitchFamily="18" charset="0"/>
              </a:rPr>
              <a:t> -  собственно  результаты отсутствуют, сформулированы только </a:t>
            </a:r>
            <a:r>
              <a:rPr lang="en-US" sz="2000" b="1" dirty="0" smtClean="0">
                <a:latin typeface="Bookman Old Style" pitchFamily="18" charset="0"/>
              </a:rPr>
              <a:t>требования</a:t>
            </a:r>
            <a:r>
              <a:rPr lang="en-US" sz="2000" dirty="0" smtClean="0">
                <a:latin typeface="Bookman Old Style" pitchFamily="18" charset="0"/>
              </a:rPr>
              <a:t> к результатам</a:t>
            </a:r>
          </a:p>
          <a:p>
            <a:pPr marL="0" indent="355600" algn="just" eaLnBrk="1" hangingPunct="1">
              <a:lnSpc>
                <a:spcPct val="150000"/>
              </a:lnSpc>
            </a:pPr>
            <a:r>
              <a:rPr lang="en-US" sz="2000" b="1" dirty="0" smtClean="0">
                <a:latin typeface="Bookman Old Style" pitchFamily="18" charset="0"/>
              </a:rPr>
              <a:t>Ключевая задача</a:t>
            </a:r>
            <a:r>
              <a:rPr lang="en-US" sz="2000" dirty="0" smtClean="0">
                <a:latin typeface="Bookman Old Style" pitchFamily="18" charset="0"/>
              </a:rPr>
              <a:t>: </a:t>
            </a:r>
            <a:r>
              <a:rPr lang="en-US" sz="2000" b="1" dirty="0" smtClean="0">
                <a:latin typeface="Bookman Old Style" pitchFamily="18" charset="0"/>
              </a:rPr>
              <a:t>переформатировать</a:t>
            </a:r>
            <a:r>
              <a:rPr lang="en-US" sz="2000" dirty="0" smtClean="0">
                <a:latin typeface="Bookman Old Style" pitchFamily="18" charset="0"/>
              </a:rPr>
              <a:t> планируемые результаты так, чтобы, с одной стороны, </a:t>
            </a:r>
            <a:r>
              <a:rPr lang="en-US" sz="2000" dirty="0" err="1" smtClean="0">
                <a:latin typeface="Bookman Old Style" pitchFamily="18" charset="0"/>
              </a:rPr>
              <a:t>они</a:t>
            </a:r>
            <a:r>
              <a:rPr lang="en-US" sz="2000" dirty="0" smtClean="0">
                <a:latin typeface="Bookman Old Style" pitchFamily="18" charset="0"/>
              </a:rPr>
              <a:t> </a:t>
            </a:r>
            <a:r>
              <a:rPr lang="en-US" sz="2000" dirty="0" err="1" smtClean="0">
                <a:latin typeface="Bookman Old Style" pitchFamily="18" charset="0"/>
              </a:rPr>
              <a:t>стали</a:t>
            </a:r>
            <a:r>
              <a:rPr lang="en-US" sz="2000" dirty="0" smtClean="0">
                <a:latin typeface="Bookman Old Style" pitchFamily="18" charset="0"/>
              </a:rPr>
              <a:t> </a:t>
            </a:r>
            <a:r>
              <a:rPr lang="en-US" sz="2000" dirty="0" err="1" smtClean="0">
                <a:latin typeface="Bookman Old Style" pitchFamily="18" charset="0"/>
              </a:rPr>
              <a:t>компактны</a:t>
            </a:r>
            <a:r>
              <a:rPr lang="ru-RU" sz="2000" dirty="0" smtClean="0">
                <a:latin typeface="Bookman Old Style" pitchFamily="18" charset="0"/>
              </a:rPr>
              <a:t>ми</a:t>
            </a:r>
            <a:r>
              <a:rPr lang="en-US" sz="2000" dirty="0" smtClean="0">
                <a:latin typeface="Bookman Old Style" pitchFamily="18" charset="0"/>
              </a:rPr>
              <a:t> , с </a:t>
            </a:r>
            <a:r>
              <a:rPr lang="en-US" sz="2000" dirty="0" err="1" smtClean="0">
                <a:latin typeface="Bookman Old Style" pitchFamily="18" charset="0"/>
              </a:rPr>
              <a:t>другой</a:t>
            </a:r>
            <a:r>
              <a:rPr lang="en-US" sz="2000" dirty="0" smtClean="0">
                <a:latin typeface="Bookman Old Style" pitchFamily="18" charset="0"/>
              </a:rPr>
              <a:t> стороны,  </a:t>
            </a:r>
            <a:r>
              <a:rPr lang="en-US" sz="2000" dirty="0" err="1" smtClean="0">
                <a:latin typeface="Bookman Old Style" pitchFamily="18" charset="0"/>
              </a:rPr>
              <a:t>задать</a:t>
            </a:r>
            <a:r>
              <a:rPr lang="en-US" sz="2000" dirty="0" smtClean="0">
                <a:latin typeface="Bookman Old Style" pitchFamily="18" charset="0"/>
              </a:rPr>
              <a:t> </a:t>
            </a:r>
            <a:r>
              <a:rPr lang="en-US" sz="2000" dirty="0" err="1" smtClean="0">
                <a:latin typeface="Bookman Old Style" pitchFamily="18" charset="0"/>
              </a:rPr>
              <a:t>такие</a:t>
            </a:r>
            <a:r>
              <a:rPr lang="en-US" sz="2000" dirty="0" smtClean="0">
                <a:latin typeface="Bookman Old Style" pitchFamily="18" charset="0"/>
              </a:rPr>
              <a:t> </a:t>
            </a:r>
            <a:r>
              <a:rPr lang="en-US" sz="2000" dirty="0" err="1" smtClean="0">
                <a:latin typeface="Bookman Old Style" pitchFamily="18" charset="0"/>
              </a:rPr>
              <a:t>уровни</a:t>
            </a:r>
            <a:r>
              <a:rPr lang="en-US" sz="2000" dirty="0" smtClean="0">
                <a:latin typeface="Bookman Old Style" pitchFamily="18" charset="0"/>
              </a:rPr>
              <a:t> </a:t>
            </a:r>
            <a:r>
              <a:rPr lang="en-US" sz="2000" dirty="0" err="1" smtClean="0">
                <a:latin typeface="Bookman Old Style" pitchFamily="18" charset="0"/>
              </a:rPr>
              <a:t>освоения</a:t>
            </a:r>
            <a:r>
              <a:rPr lang="en-US" sz="2000" dirty="0" smtClean="0">
                <a:latin typeface="Bookman Old Style" pitchFamily="18" charset="0"/>
              </a:rPr>
              <a:t> </a:t>
            </a:r>
            <a:r>
              <a:rPr lang="en-US" sz="2000" dirty="0" err="1" smtClean="0">
                <a:latin typeface="Bookman Old Style" pitchFamily="18" charset="0"/>
              </a:rPr>
              <a:t>учебного</a:t>
            </a:r>
            <a:r>
              <a:rPr lang="en-US" sz="2000" dirty="0" smtClean="0">
                <a:latin typeface="Bookman Old Style" pitchFamily="18" charset="0"/>
              </a:rPr>
              <a:t> </a:t>
            </a:r>
            <a:r>
              <a:rPr lang="en-US" sz="2000" dirty="0" err="1" smtClean="0">
                <a:latin typeface="Bookman Old Style" pitchFamily="18" charset="0"/>
              </a:rPr>
              <a:t>материала</a:t>
            </a:r>
            <a:r>
              <a:rPr lang="en-US" sz="2000" dirty="0" smtClean="0">
                <a:latin typeface="Bookman Old Style" pitchFamily="18" charset="0"/>
              </a:rPr>
              <a:t>, </a:t>
            </a:r>
            <a:r>
              <a:rPr lang="en-US" sz="2000" dirty="0" err="1" smtClean="0">
                <a:latin typeface="Bookman Old Style" pitchFamily="18" charset="0"/>
              </a:rPr>
              <a:t>которые</a:t>
            </a:r>
            <a:r>
              <a:rPr lang="en-US" sz="2000" dirty="0" smtClean="0">
                <a:latin typeface="Bookman Old Style" pitchFamily="18" charset="0"/>
              </a:rPr>
              <a:t> </a:t>
            </a:r>
            <a:r>
              <a:rPr lang="en-US" sz="2000" dirty="0" err="1" smtClean="0">
                <a:latin typeface="Bookman Old Style" pitchFamily="18" charset="0"/>
              </a:rPr>
              <a:t>могли</a:t>
            </a:r>
            <a:r>
              <a:rPr lang="en-US" sz="2000" dirty="0" smtClean="0">
                <a:latin typeface="Bookman Old Style" pitchFamily="18" charset="0"/>
              </a:rPr>
              <a:t> </a:t>
            </a:r>
            <a:r>
              <a:rPr lang="en-US" sz="2000" dirty="0" err="1" smtClean="0">
                <a:latin typeface="Bookman Old Style" pitchFamily="18" charset="0"/>
              </a:rPr>
              <a:t>бы</a:t>
            </a:r>
            <a:r>
              <a:rPr lang="en-US" sz="2000" dirty="0" smtClean="0">
                <a:latin typeface="Bookman Old Style" pitchFamily="18" charset="0"/>
              </a:rPr>
              <a:t> </a:t>
            </a:r>
            <a:r>
              <a:rPr lang="en-US" sz="2000" dirty="0" err="1" smtClean="0">
                <a:latin typeface="Bookman Old Style" pitchFamily="18" charset="0"/>
              </a:rPr>
              <a:t>фиксировать</a:t>
            </a:r>
            <a:r>
              <a:rPr lang="en-US" sz="2000" dirty="0" smtClean="0">
                <a:latin typeface="Bookman Old Style" pitchFamily="18" charset="0"/>
              </a:rPr>
              <a:t> </a:t>
            </a:r>
            <a:r>
              <a:rPr lang="en-US" sz="2000" b="1" dirty="0" err="1" smtClean="0">
                <a:latin typeface="Bookman Old Style" pitchFamily="18" charset="0"/>
              </a:rPr>
              <a:t>индивидуальный</a:t>
            </a:r>
            <a:r>
              <a:rPr lang="en-US" sz="2000" b="1" dirty="0" smtClean="0">
                <a:latin typeface="Bookman Old Style" pitchFamily="18" charset="0"/>
              </a:rPr>
              <a:t> </a:t>
            </a:r>
            <a:r>
              <a:rPr lang="en-US" sz="2000" b="1" dirty="0" err="1" smtClean="0">
                <a:latin typeface="Bookman Old Style" pitchFamily="18" charset="0"/>
              </a:rPr>
              <a:t>прогресс</a:t>
            </a:r>
            <a:r>
              <a:rPr lang="en-US" sz="2000" dirty="0" smtClean="0">
                <a:latin typeface="Bookman Old Style" pitchFamily="18" charset="0"/>
              </a:rPr>
              <a:t> </a:t>
            </a:r>
            <a:r>
              <a:rPr lang="en-US" sz="2000" dirty="0" err="1" smtClean="0">
                <a:latin typeface="Bookman Old Style" pitchFamily="18" charset="0"/>
              </a:rPr>
              <a:t>учащегося</a:t>
            </a:r>
            <a:endParaRPr lang="en-US" sz="2000" dirty="0" smtClean="0">
              <a:latin typeface="Bookman Old Style" pitchFamily="18" charset="0"/>
            </a:endParaRPr>
          </a:p>
          <a:p>
            <a:pPr marL="0" indent="355600" algn="just" eaLnBrk="1" hangingPunct="1">
              <a:lnSpc>
                <a:spcPct val="150000"/>
              </a:lnSpc>
            </a:pPr>
            <a:r>
              <a:rPr lang="en-US" sz="2000" dirty="0" err="1" smtClean="0">
                <a:latin typeface="Bookman Old Style" pitchFamily="18" charset="0"/>
              </a:rPr>
              <a:t>Необходима</a:t>
            </a:r>
            <a:r>
              <a:rPr lang="en-US" sz="2000" dirty="0" smtClean="0">
                <a:latin typeface="Bookman Old Style" pitchFamily="18" charset="0"/>
              </a:rPr>
              <a:t>  </a:t>
            </a:r>
            <a:r>
              <a:rPr lang="en-US" sz="2000" b="1" dirty="0" err="1" smtClean="0">
                <a:latin typeface="Bookman Old Style" pitchFamily="18" charset="0"/>
              </a:rPr>
              <a:t>интегративная</a:t>
            </a:r>
            <a:r>
              <a:rPr lang="en-US" sz="2000" dirty="0" smtClean="0">
                <a:latin typeface="Bookman Old Style" pitchFamily="18" charset="0"/>
              </a:rPr>
              <a:t> </a:t>
            </a:r>
            <a:r>
              <a:rPr lang="en-US" sz="2000" dirty="0" err="1" smtClean="0">
                <a:latin typeface="Bookman Old Style" pitchFamily="18" charset="0"/>
              </a:rPr>
              <a:t>характеристика</a:t>
            </a:r>
            <a:r>
              <a:rPr lang="en-US" sz="2000" dirty="0" smtClean="0">
                <a:latin typeface="Bookman Old Style" pitchFamily="18" charset="0"/>
              </a:rPr>
              <a:t> </a:t>
            </a:r>
            <a:r>
              <a:rPr lang="en-US" sz="2000" dirty="0" err="1" smtClean="0">
                <a:latin typeface="Bookman Old Style" pitchFamily="18" charset="0"/>
              </a:rPr>
              <a:t>образовательных</a:t>
            </a:r>
            <a:r>
              <a:rPr lang="en-US" sz="2000" dirty="0" smtClean="0">
                <a:latin typeface="Bookman Old Style" pitchFamily="18" charset="0"/>
              </a:rPr>
              <a:t> </a:t>
            </a:r>
            <a:r>
              <a:rPr lang="en-US" sz="2000" dirty="0" err="1" smtClean="0">
                <a:latin typeface="Bookman Old Style" pitchFamily="18" charset="0"/>
              </a:rPr>
              <a:t>результатов</a:t>
            </a:r>
            <a:r>
              <a:rPr lang="en-US" sz="2000" dirty="0" smtClean="0">
                <a:latin typeface="Bookman Old Style" pitchFamily="18" charset="0"/>
              </a:rPr>
              <a:t>, </a:t>
            </a:r>
            <a:r>
              <a:rPr lang="en-US" sz="2000" dirty="0" err="1" smtClean="0">
                <a:latin typeface="Bookman Old Style" pitchFamily="18" charset="0"/>
              </a:rPr>
              <a:t>где</a:t>
            </a:r>
            <a:r>
              <a:rPr lang="en-US" sz="2000" dirty="0" smtClean="0">
                <a:latin typeface="Bookman Old Style" pitchFamily="18" charset="0"/>
              </a:rPr>
              <a:t>  </a:t>
            </a:r>
            <a:r>
              <a:rPr lang="en-US" sz="2000" dirty="0" err="1" smtClean="0">
                <a:latin typeface="Bookman Old Style" pitchFamily="18" charset="0"/>
              </a:rPr>
              <a:t>понятийное</a:t>
            </a:r>
            <a:r>
              <a:rPr lang="en-US" sz="2000" dirty="0" smtClean="0">
                <a:latin typeface="Bookman Old Style" pitchFamily="18" charset="0"/>
              </a:rPr>
              <a:t> </a:t>
            </a:r>
            <a:r>
              <a:rPr lang="en-US" sz="2000" dirty="0" err="1" smtClean="0">
                <a:latin typeface="Bookman Old Style" pitchFamily="18" charset="0"/>
              </a:rPr>
              <a:t>знание</a:t>
            </a:r>
            <a:r>
              <a:rPr lang="en-US" sz="2000" dirty="0" smtClean="0">
                <a:latin typeface="Bookman Old Style" pitchFamily="18" charset="0"/>
              </a:rPr>
              <a:t> (</a:t>
            </a:r>
            <a:r>
              <a:rPr lang="en-US" sz="2000" dirty="0" err="1" smtClean="0">
                <a:latin typeface="Bookman Old Style" pitchFamily="18" charset="0"/>
              </a:rPr>
              <a:t>знание-действие</a:t>
            </a:r>
            <a:r>
              <a:rPr lang="en-US" sz="2000" dirty="0" smtClean="0">
                <a:latin typeface="Bookman Old Style" pitchFamily="18" charset="0"/>
              </a:rPr>
              <a:t>) </a:t>
            </a:r>
            <a:r>
              <a:rPr lang="en-US" sz="2000" dirty="0" err="1" smtClean="0">
                <a:latin typeface="Bookman Old Style" pitchFamily="18" charset="0"/>
              </a:rPr>
              <a:t>стал</a:t>
            </a:r>
            <a:r>
              <a:rPr lang="ru-RU" sz="2000" dirty="0" smtClean="0">
                <a:latin typeface="Bookman Old Style" pitchFamily="18" charset="0"/>
              </a:rPr>
              <a:t>о</a:t>
            </a:r>
            <a:r>
              <a:rPr lang="en-US" sz="2000" dirty="0" smtClean="0">
                <a:latin typeface="Bookman Old Style" pitchFamily="18" charset="0"/>
              </a:rPr>
              <a:t> </a:t>
            </a:r>
            <a:r>
              <a:rPr lang="en-US" sz="2000" dirty="0" err="1" smtClean="0">
                <a:latin typeface="Bookman Old Style" pitchFamily="18" charset="0"/>
              </a:rPr>
              <a:t>основой</a:t>
            </a:r>
            <a:r>
              <a:rPr lang="en-US" sz="2000" dirty="0" smtClean="0">
                <a:latin typeface="Bookman Old Style" pitchFamily="18" charset="0"/>
              </a:rPr>
              <a:t>, </a:t>
            </a:r>
            <a:r>
              <a:rPr lang="en-US" sz="2000" dirty="0" err="1" smtClean="0">
                <a:latin typeface="Bookman Old Style" pitchFamily="18" charset="0"/>
              </a:rPr>
              <a:t>как</a:t>
            </a:r>
            <a:r>
              <a:rPr lang="en-US" sz="2000" dirty="0" smtClean="0">
                <a:latin typeface="Bookman Old Style" pitchFamily="18" charset="0"/>
              </a:rPr>
              <a:t> </a:t>
            </a:r>
            <a:r>
              <a:rPr lang="en-US" sz="2000" dirty="0" err="1" smtClean="0">
                <a:latin typeface="Bookman Old Style" pitchFamily="18" charset="0"/>
              </a:rPr>
              <a:t>компетентностей</a:t>
            </a:r>
            <a:r>
              <a:rPr lang="en-US" sz="2000" dirty="0" smtClean="0">
                <a:latin typeface="Bookman Old Style" pitchFamily="18" charset="0"/>
              </a:rPr>
              <a:t>, так и </a:t>
            </a:r>
            <a:r>
              <a:rPr lang="en-US" sz="2000" dirty="0" err="1" smtClean="0">
                <a:latin typeface="Bookman Old Style" pitchFamily="18" charset="0"/>
              </a:rPr>
              <a:t>их</a:t>
            </a:r>
            <a:r>
              <a:rPr lang="en-US" sz="2000" dirty="0" smtClean="0">
                <a:latin typeface="Bookman Old Style" pitchFamily="18" charset="0"/>
              </a:rPr>
              <a:t> </a:t>
            </a:r>
            <a:r>
              <a:rPr lang="en-US" sz="2000" dirty="0" err="1" smtClean="0">
                <a:latin typeface="Bookman Old Style" pitchFamily="18" charset="0"/>
              </a:rPr>
              <a:t>личностного</a:t>
            </a:r>
            <a:r>
              <a:rPr lang="en-US" sz="2000" dirty="0" smtClean="0">
                <a:latin typeface="Bookman Old Style" pitchFamily="18" charset="0"/>
              </a:rPr>
              <a:t> </a:t>
            </a:r>
            <a:r>
              <a:rPr lang="en-US" sz="2000" dirty="0" err="1" smtClean="0">
                <a:latin typeface="Bookman Old Style" pitchFamily="18" charset="0"/>
              </a:rPr>
              <a:t>развития</a:t>
            </a:r>
            <a:r>
              <a:rPr lang="en-US" sz="2000" dirty="0" smtClean="0">
                <a:latin typeface="Bookman Old Style" pitchFamily="18" charset="0"/>
              </a:rPr>
              <a:t> с </a:t>
            </a:r>
            <a:r>
              <a:rPr lang="en-US" sz="2000" dirty="0" err="1" smtClean="0">
                <a:latin typeface="Bookman Old Style" pitchFamily="18" charset="0"/>
              </a:rPr>
              <a:t>учетом</a:t>
            </a:r>
            <a:r>
              <a:rPr lang="en-US" sz="2000" dirty="0" smtClean="0">
                <a:latin typeface="Bookman Old Style" pitchFamily="18" charset="0"/>
              </a:rPr>
              <a:t> </a:t>
            </a:r>
            <a:r>
              <a:rPr lang="en-US" sz="2000" dirty="0" err="1" smtClean="0">
                <a:latin typeface="Bookman Old Style" pitchFamily="18" charset="0"/>
              </a:rPr>
              <a:t>двух</a:t>
            </a:r>
            <a:r>
              <a:rPr lang="en-US" sz="2000" dirty="0" smtClean="0">
                <a:latin typeface="Bookman Old Style" pitchFamily="18" charset="0"/>
              </a:rPr>
              <a:t> </a:t>
            </a:r>
            <a:r>
              <a:rPr lang="en-US" sz="2000" dirty="0" err="1" smtClean="0">
                <a:latin typeface="Bookman Old Style" pitchFamily="18" charset="0"/>
              </a:rPr>
              <a:t>этапов</a:t>
            </a:r>
            <a:r>
              <a:rPr lang="en-US" sz="2000" dirty="0" smtClean="0">
                <a:latin typeface="Bookman Old Style" pitchFamily="18" charset="0"/>
              </a:rPr>
              <a:t> </a:t>
            </a:r>
            <a:r>
              <a:rPr lang="en-US" sz="2000" dirty="0" err="1" smtClean="0">
                <a:latin typeface="Bookman Old Style" pitchFamily="18" charset="0"/>
              </a:rPr>
              <a:t>возрастного</a:t>
            </a:r>
            <a:r>
              <a:rPr lang="en-US" sz="2000" dirty="0" smtClean="0">
                <a:latin typeface="Bookman Old Style" pitchFamily="18" charset="0"/>
              </a:rPr>
              <a:t> </a:t>
            </a:r>
            <a:r>
              <a:rPr lang="en-US" sz="2000" dirty="0" err="1" smtClean="0">
                <a:latin typeface="Bookman Old Style" pitchFamily="18" charset="0"/>
              </a:rPr>
              <a:t>развития</a:t>
            </a:r>
            <a:endParaRPr lang="en-US" sz="2000" dirty="0" smtClean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231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7"/>
          <p:cNvSpPr>
            <a:spLocks noChangeArrowheads="1"/>
          </p:cNvSpPr>
          <p:nvPr/>
        </p:nvSpPr>
        <p:spPr bwMode="auto">
          <a:xfrm>
            <a:off x="69850" y="960710"/>
            <a:ext cx="8932863" cy="5708650"/>
          </a:xfrm>
          <a:prstGeom prst="roundRect">
            <a:avLst>
              <a:gd name="adj" fmla="val 5986"/>
            </a:avLst>
          </a:prstGeom>
          <a:solidFill>
            <a:schemeClr val="bg1">
              <a:alpha val="8901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053" name="AutoShape 6"/>
          <p:cNvSpPr>
            <a:spLocks noChangeArrowheads="1"/>
          </p:cNvSpPr>
          <p:nvPr/>
        </p:nvSpPr>
        <p:spPr bwMode="auto">
          <a:xfrm>
            <a:off x="2133600" y="96838"/>
            <a:ext cx="6881813" cy="700087"/>
          </a:xfrm>
          <a:prstGeom prst="roundRect">
            <a:avLst>
              <a:gd name="adj" fmla="val 16667"/>
            </a:avLst>
          </a:prstGeom>
          <a:solidFill>
            <a:schemeClr val="bg1">
              <a:alpha val="63136"/>
            </a:schemeClr>
          </a:solidFill>
          <a:ln w="9525" algn="ctr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srgbClr val="000000"/>
                </a:solidFill>
                <a:latin typeface="Bookman Old Style" pitchFamily="18" charset="0"/>
              </a:rPr>
              <a:t>Принципы </a:t>
            </a:r>
            <a:r>
              <a:rPr lang="ru-RU" sz="2200" b="1" dirty="0" smtClean="0">
                <a:solidFill>
                  <a:srgbClr val="000000"/>
                </a:solidFill>
                <a:latin typeface="Bookman Old Style" pitchFamily="18" charset="0"/>
              </a:rPr>
              <a:t>конструирования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0000"/>
                </a:solidFill>
                <a:latin typeface="Bookman Old Style" pitchFamily="18" charset="0"/>
              </a:rPr>
              <a:t> </a:t>
            </a:r>
            <a:r>
              <a:rPr lang="ru-RU" sz="2200" b="1" dirty="0">
                <a:solidFill>
                  <a:srgbClr val="000000"/>
                </a:solidFill>
                <a:latin typeface="Bookman Old Style" pitchFamily="18" charset="0"/>
              </a:rPr>
              <a:t>образовательных результатов</a:t>
            </a:r>
            <a:endParaRPr lang="ru-RU" sz="2200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05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sp>
        <p:nvSpPr>
          <p:cNvPr id="205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pic>
        <p:nvPicPr>
          <p:cNvPr id="2056" name="Picture 13" descr="H:\совещание 16_01_2012\logo22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50" y="244475"/>
            <a:ext cx="170021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438706" y="1000169"/>
            <a:ext cx="6842125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20000"/>
              </a:lnSpc>
              <a:spcBef>
                <a:spcPts val="7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ü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</a:rPr>
              <a:t>Личностные</a:t>
            </a:r>
          </a:p>
          <a:p>
            <a:pPr marR="0" lvl="0" algn="l" defTabSz="914400" rtl="0" eaLnBrk="0" fontAlgn="base" latinLnBrk="0" hangingPunct="0">
              <a:lnSpc>
                <a:spcPct val="120000"/>
              </a:lnSpc>
              <a:spcBef>
                <a:spcPts val="7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ü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</a:rPr>
              <a:t>Метапредметные</a:t>
            </a:r>
          </a:p>
          <a:p>
            <a:pPr marL="639763" marR="0" lvl="1" indent="-273050" algn="l" defTabSz="914400" rtl="0" eaLnBrk="0" fontAlgn="base" latinLnBrk="0" hangingPunct="0">
              <a:lnSpc>
                <a:spcPct val="120000"/>
              </a:lnSpc>
              <a:spcBef>
                <a:spcPts val="55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</a:rPr>
              <a:t>Межпредметные понятия</a:t>
            </a:r>
          </a:p>
          <a:p>
            <a:pPr marL="914400" marR="0" lvl="2" indent="-228600" algn="l" defTabSz="914400" rtl="0" eaLnBrk="0" fontAlgn="base" latinLnBrk="0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</a:rPr>
              <a:t>Естественно-научного цикла</a:t>
            </a:r>
          </a:p>
          <a:p>
            <a:pPr marL="914400" marR="0" lvl="2" indent="-228600" algn="l" defTabSz="914400" rtl="0" eaLnBrk="0" fontAlgn="base" latinLnBrk="0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</a:rPr>
              <a:t>Социально-гуманитарного цикла</a:t>
            </a:r>
          </a:p>
          <a:p>
            <a:pPr marL="639763" marR="0" lvl="1" indent="-273050" algn="l" defTabSz="914400" rtl="0" eaLnBrk="0" fontAlgn="base" latinLnBrk="0" hangingPunct="0">
              <a:lnSpc>
                <a:spcPct val="120000"/>
              </a:lnSpc>
              <a:spcBef>
                <a:spcPts val="55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</a:rPr>
              <a:t>УУД</a:t>
            </a:r>
          </a:p>
          <a:p>
            <a:pPr marL="914400" marR="0" lvl="2" indent="-228600" algn="l" defTabSz="914400" rtl="0" eaLnBrk="0" fontAlgn="base" latinLnBrk="0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</a:rPr>
              <a:t>Личностные</a:t>
            </a:r>
          </a:p>
          <a:p>
            <a:pPr marL="914400" marR="0" lvl="2" indent="-228600" algn="l" defTabSz="914400" rtl="0" eaLnBrk="0" fontAlgn="base" latinLnBrk="0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</a:rPr>
              <a:t>Познавательные</a:t>
            </a:r>
          </a:p>
          <a:p>
            <a:pPr marL="914400" marR="0" lvl="2" indent="-228600" algn="l" defTabSz="914400" rtl="0" eaLnBrk="0" fontAlgn="base" latinLnBrk="0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</a:rPr>
              <a:t>Регулятивные</a:t>
            </a:r>
          </a:p>
          <a:p>
            <a:pPr marL="914400" marR="0" lvl="2" indent="-228600" algn="l" defTabSz="914400" rtl="0" eaLnBrk="0" fontAlgn="base" latinLnBrk="0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</a:rPr>
              <a:t>Коммуникативные</a:t>
            </a: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</a:rPr>
              <a:t>Предметные</a:t>
            </a:r>
          </a:p>
          <a:p>
            <a:pPr marL="639763" marR="0" lvl="1" indent="-273050" algn="l" defTabSz="914400" rtl="0" eaLnBrk="0" fontAlgn="base" latinLnBrk="0" hangingPunct="0">
              <a:lnSpc>
                <a:spcPct val="120000"/>
              </a:lnSpc>
              <a:spcBef>
                <a:spcPts val="55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</a:rPr>
              <a:t>Предметные знания и умения</a:t>
            </a:r>
          </a:p>
          <a:p>
            <a:pPr marL="639763" marR="0" lvl="1" indent="-273050" algn="l" defTabSz="914400" rtl="0" eaLnBrk="0" fontAlgn="base" latinLnBrk="0" hangingPunct="0">
              <a:lnSpc>
                <a:spcPct val="120000"/>
              </a:lnSpc>
              <a:spcBef>
                <a:spcPts val="55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</a:rPr>
              <a:t>Опыт творческой деятельности</a:t>
            </a:r>
          </a:p>
          <a:p>
            <a:pPr marL="639763" marR="0" lvl="1" indent="-273050" algn="l" defTabSz="914400" rtl="0" eaLnBrk="0" fontAlgn="base" latinLnBrk="0" hangingPunct="0">
              <a:lnSpc>
                <a:spcPct val="120000"/>
              </a:lnSpc>
              <a:spcBef>
                <a:spcPts val="55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</a:rPr>
              <a:t>Опыт решения проблем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pic>
        <p:nvPicPr>
          <p:cNvPr id="3074" name="Picture 2" descr="I:\children_school\діти і школа\school211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2422" y="4450813"/>
            <a:ext cx="1488099" cy="199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I:\children_school\діти і школа\school2109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4478" y="4069354"/>
            <a:ext cx="1634016" cy="237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042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1">
      <a:dk1>
        <a:sysClr val="windowText" lastClr="000000"/>
      </a:dk1>
      <a:lt1>
        <a:sysClr val="window" lastClr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Обычная">
  <a:themeElements>
    <a:clrScheme name="Другая 1">
      <a:dk1>
        <a:sysClr val="windowText" lastClr="000000"/>
      </a:dk1>
      <a:lt1>
        <a:sysClr val="window" lastClr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_Обычная">
  <a:themeElements>
    <a:clrScheme name="Другая 1">
      <a:dk1>
        <a:sysClr val="windowText" lastClr="000000"/>
      </a:dk1>
      <a:lt1>
        <a:sysClr val="window" lastClr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8_Обычная">
  <a:themeElements>
    <a:clrScheme name="Другая 1">
      <a:dk1>
        <a:sysClr val="windowText" lastClr="000000"/>
      </a:dk1>
      <a:lt1>
        <a:sysClr val="window" lastClr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9_Обычная">
  <a:themeElements>
    <a:clrScheme name="Другая 1">
      <a:dk1>
        <a:sysClr val="windowText" lastClr="000000"/>
      </a:dk1>
      <a:lt1>
        <a:sysClr val="window" lastClr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0_Обычная">
  <a:themeElements>
    <a:clrScheme name="Другая 1">
      <a:dk1>
        <a:sysClr val="windowText" lastClr="000000"/>
      </a:dk1>
      <a:lt1>
        <a:sysClr val="window" lastClr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1_Обычная">
  <a:themeElements>
    <a:clrScheme name="Другая 1">
      <a:dk1>
        <a:sysClr val="windowText" lastClr="000000"/>
      </a:dk1>
      <a:lt1>
        <a:sysClr val="window" lastClr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2_Обычная">
  <a:themeElements>
    <a:clrScheme name="Другая 1">
      <a:dk1>
        <a:sysClr val="windowText" lastClr="000000"/>
      </a:dk1>
      <a:lt1>
        <a:sysClr val="window" lastClr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3_Обычная">
  <a:themeElements>
    <a:clrScheme name="Другая 1">
      <a:dk1>
        <a:sysClr val="windowText" lastClr="000000"/>
      </a:dk1>
      <a:lt1>
        <a:sysClr val="window" lastClr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4_Обычная">
  <a:themeElements>
    <a:clrScheme name="Другая 1">
      <a:dk1>
        <a:sysClr val="windowText" lastClr="000000"/>
      </a:dk1>
      <a:lt1>
        <a:sysClr val="window" lastClr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5_Обычная">
  <a:themeElements>
    <a:clrScheme name="Другая 1">
      <a:dk1>
        <a:sysClr val="windowText" lastClr="000000"/>
      </a:dk1>
      <a:lt1>
        <a:sysClr val="window" lastClr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63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63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6_Обычная">
  <a:themeElements>
    <a:clrScheme name="Другая 1">
      <a:dk1>
        <a:sysClr val="windowText" lastClr="000000"/>
      </a:dk1>
      <a:lt1>
        <a:sysClr val="window" lastClr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7_Обычная">
  <a:themeElements>
    <a:clrScheme name="Другая 1">
      <a:dk1>
        <a:sysClr val="windowText" lastClr="000000"/>
      </a:dk1>
      <a:lt1>
        <a:sysClr val="window" lastClr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8_Обычная">
  <a:themeElements>
    <a:clrScheme name="Другая 1">
      <a:dk1>
        <a:sysClr val="windowText" lastClr="000000"/>
      </a:dk1>
      <a:lt1>
        <a:sysClr val="window" lastClr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63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63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63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63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Обычная">
  <a:themeElements>
    <a:clrScheme name="Другая 1">
      <a:dk1>
        <a:sysClr val="windowText" lastClr="000000"/>
      </a:dk1>
      <a:lt1>
        <a:sysClr val="window" lastClr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Обычная">
  <a:themeElements>
    <a:clrScheme name="Другая 1">
      <a:dk1>
        <a:sysClr val="windowText" lastClr="000000"/>
      </a:dk1>
      <a:lt1>
        <a:sysClr val="window" lastClr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63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63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Обычная">
  <a:themeElements>
    <a:clrScheme name="Другая 1">
      <a:dk1>
        <a:sysClr val="windowText" lastClr="000000"/>
      </a:dk1>
      <a:lt1>
        <a:sysClr val="window" lastClr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Обычная">
  <a:themeElements>
    <a:clrScheme name="Другая 1">
      <a:dk1>
        <a:sysClr val="windowText" lastClr="000000"/>
      </a:dk1>
      <a:lt1>
        <a:sysClr val="window" lastClr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Обычная">
  <a:themeElements>
    <a:clrScheme name="Другая 1">
      <a:dk1>
        <a:sysClr val="windowText" lastClr="000000"/>
      </a:dk1>
      <a:lt1>
        <a:sysClr val="window" lastClr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10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1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12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13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14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15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16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17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18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19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4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5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6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7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8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9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2244</Words>
  <Application>Microsoft Office PowerPoint</Application>
  <PresentationFormat>Экран (4:3)</PresentationFormat>
  <Paragraphs>519</Paragraphs>
  <Slides>30</Slides>
  <Notes>27</Notes>
  <HiddenSlides>0</HiddenSlides>
  <MMClips>0</MMClips>
  <ScaleCrop>false</ScaleCrop>
  <HeadingPairs>
    <vt:vector size="6" baseType="variant">
      <vt:variant>
        <vt:lpstr>Тема</vt:lpstr>
      </vt:variant>
      <vt:variant>
        <vt:i4>23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54" baseType="lpstr">
      <vt:lpstr>Обычная</vt:lpstr>
      <vt:lpstr>Оформление по умолчанию</vt:lpstr>
      <vt:lpstr>1_Оформление по умолчанию</vt:lpstr>
      <vt:lpstr>1_Обычная</vt:lpstr>
      <vt:lpstr>2_Обычная</vt:lpstr>
      <vt:lpstr>3_Оформление по умолчанию</vt:lpstr>
      <vt:lpstr>3_Обычная</vt:lpstr>
      <vt:lpstr>4_Обычная</vt:lpstr>
      <vt:lpstr>5_Обычная</vt:lpstr>
      <vt:lpstr>6_Обычная</vt:lpstr>
      <vt:lpstr>7_Обычная</vt:lpstr>
      <vt:lpstr>8_Обычная</vt:lpstr>
      <vt:lpstr>9_Обычная</vt:lpstr>
      <vt:lpstr>10_Обычная</vt:lpstr>
      <vt:lpstr>11_Обычная</vt:lpstr>
      <vt:lpstr>12_Обычная</vt:lpstr>
      <vt:lpstr>13_Обычная</vt:lpstr>
      <vt:lpstr>14_Обычная</vt:lpstr>
      <vt:lpstr>15_Обычная</vt:lpstr>
      <vt:lpstr>16_Обычная</vt:lpstr>
      <vt:lpstr>17_Обычная</vt:lpstr>
      <vt:lpstr>18_Обычная</vt:lpstr>
      <vt:lpstr>2_Оформление по умолчанию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romanova</dc:creator>
  <cp:lastModifiedBy>pichugina</cp:lastModifiedBy>
  <cp:revision>30</cp:revision>
  <dcterms:created xsi:type="dcterms:W3CDTF">2015-03-06T05:55:38Z</dcterms:created>
  <dcterms:modified xsi:type="dcterms:W3CDTF">2015-03-16T04:05:23Z</dcterms:modified>
</cp:coreProperties>
</file>